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ாலுமல்ல, மனுஷன் மூலமாயுமல்ல, இயேசுகிறிஸ்துவினாலும், அவரை மரித்தோரிலிருந்தெழுப்பின பிதாவாகிய தேவனாலும், அப்போஸ்தலனாயிருக்கிற பவுலாகிய நான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ாலுமல்ல, மனுஷன் மூலமாயுமல்ல, இயேசுகிறிஸ்துவினாலும், அவரை மரித்தோரிலிருந்தெழுப்பின பிதாவாகிய தேவனாலும், அப்போஸ்தலனாயிருக்கிற பவுலாகிய நான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ுடனேகூட இருக்கிற சகோதரரெல்லாரும், கலாத்தியா நாட்டிலுள்ள சபைகளுக்கு எழுதுகிறதாவ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தாவாகிய தேவனாலும், நம்முடைய கர்த்தராகிய இயேசுகிறிஸ்துவினாலும் உங்களுக்குக் கிருபையும் சமாதானமும் உண்டாவதாக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ம்மை இப்பொழுதிருக்கிற பொல்லாத பிரபஞ்சத்தினின்று விடுவிக்கும்படி நம்முடைய பிதாவாகிய தேவனுடைய சித்தத்தின்படியே நம்முடைய பாவங்களுக்காகத் தம்மைத்தாமே ஒப்புக்கொடுத்தார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ம்மை இப்பொழுதிருக்கிற பொல்லாத பிரபஞ்சத்தினின்று விடுவிக்கும்படி நம்முடைய பிதாவாகிய தேவனுடைய சித்தத்தின்படியே நம்முடைய பாவங்களுக்காகத் தம்மைத்தாமே ஒப்புக்கொடுத்தார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க்கு என்றென்றைக்குமுள்ள சதாகாலங்களிலும் மகிமை உண்டாவதாக ஆமெ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ைக் கிறிஸ்துவின் கிருபையினாலே அழைத்தவரை நீங்கள் இவ்வளவு சீக்கிரமாய் விட்டு, வேறொரு சுவிசேஷத்திற்குத் திரும்புகிறதைப்பற்றி நான் ஆச்சரியப்படுகிறேன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ைக் கிறிஸ்துவின் கிருபையினாலே அழைத்தவரை நீங்கள் இவ்வளவு சீக்கிரமாய் விட்டு, வேறொரு சுவிசேஷத்திற்குத் திரும்புகிறதைப்பற்றி நான் ஆச்சரியப்படுகிறேன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றொரு சுவிசேஷம் இல்லையே; சிலர் உங்களைக் கலகப்படுத்தி, கிறிஸ்துவிடைய சுவிசேஷத்தைப் புரட்ட மனதாயிருக்கிறார்களேயல்லாமல் வேறல்ல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உங்களுக்குப் பிரசங்கித்த சுவிசேஷத்தையல்லாமல், நாங்களாவது, வானத்திலிருந்து வருகிற ஒரு தூதனாவது, வேறொரு சுவிசேஷத்தை உங்களுக்குப் பிரசங்கித்தால், அவன் சபிக்கப்பட்டவனாயிருக்கக்கட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உங்களுக்குப் பிரசங்கித்த சுவிசேஷத்தையல்லாமல், நாங்களாவது, வானத்திலிருந்து வருகிற ஒரு தூதனாவது, வேறொரு சுவிசேஷத்தை உங்களுக்குப் பிரசங்கித்தால், அவன் சபிக்கப்பட்டவனாயிருக்கக்கடவ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 சொன்னதுபோல மறுபடியும் சொல்லுகிறேன்; நீங்கள் ஏற்றுக்கொண்ட சுவிசேஷத்தையல்லாமல் வேறொரு சுவிசேஷத்தை ஒருவன் உங்களுக்குப் பிரசங்கித்தால் அவன் சபிக்கப்பட்டவனாயிருக்கக்கடவ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 சொன்னதுபோல மறுபடியும் சொல்லுகிறேன்; நீங்கள் ஏற்றுக்கொண்ட சுவிசேஷத்தையல்லாமல் வேறொரு சுவிசேஷத்தை ஒருவன் உங்களுக்குப் பிரசங்கித்தால் அவன் சபிக்கப்பட்டவனாயிருக்கக்கட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நான் மனுஷரையா, தேவனையா, யாரை நாடிப் போதிக்கிறேன்? மனுஷரையா பிரியப்படுத்தப் பார்க்கிறேன்? நான் இன்னும் மனுஷரைப் பிரியப்படுத்துகிறவனாயிருந்தால் நான் கிறிஸ்துவின் ஊழியக்காரனல்லவ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நான் மனுஷரையா, தேவனையா, யாரை நாடிப் போதிக்கிறேன்? மனுஷரையா பிரியப்படுத்தப் பார்க்கிறேன்? நான் இன்னும் மனுஷரைப் பிரியப்படுத்துகிறவனாயிருந்தால் நான் கிறிஸ்துவின் ஊழியக்காரனல்லவ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சகோதரரே, என்னால் பிரசங்கிக்கப்பட்ட சுவிசேஷம் மனுஷருடைய யோசனையின்படியானதல்லவென்று உங்களுக்குத் தெரிவி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தை ஒரு மனுஷனால் பெற்றதுமில்லை, மனுஷனால் கற்றதுமில்லை, இயேசுகிறிஸ்துவே அதை எனக்கு வெளிப்படுத்தி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தை ஒரு மனுஷனால் பெற்றதுமில்லை, மனுஷனால் கற்றதுமில்லை, இயேசுகிறிஸ்துவே அதை எனக்கு வெளிப்படுத்தி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யூதமார்க்கத்திலிருந்தபோது என்னுடைய நடக்கையைக்குறித்துக் கேள்விப்பட்டிருப்பீர்கள்; தேவனுடைய சபையை நான் மிகவும் துன்பப்படுத்தி, அதைப் பாழாக்கி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யூதமார்க்கத்திலிருந்தபோது என்னுடைய நடக்கையைக்குறித்துக் கேள்விப்பட்டிருப்பீர்கள்; தேவனுடைய சபையை நான் மிகவும் துன்பப்படுத்தி, அதைப் பாழாக்கி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ஜனத்தாரில் என் வயதுள்ள அநேகரைப்பார்க்கிலும் யூதமார்க்கத்திலே தேறினவனாய், என் பிதாக்களுடைய பாரம்பரிய நியாயங்களுக்காக மிகவும் பக்திவைராக்கியமுள்ளவனாயிருந்த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ஜனத்தாரில் என் வயதுள்ள அநேகரைப்பார்க்கிலும் யூதமார்க்கத்திலே தேறினவனாய், என் பிதாக்களுடைய பாரம்பரிய நியாயங்களுக்காக மிகவும் பக்திவைராக்கியமுள்ளவனாயிருந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நான் என் தாயின் வயிற்றிலிருந்தது முதல், என்னைப் பிரித்தெடுத்து, தம்முடைய கிருபையினால் அழைத்த தேவன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ம்முடைய குமாரனை நான் புறஜாதிகளிடத்தில் சுவிசேஷமாய் அறிவிக்கும்பொருட்டாக, அவரை எனக்குள் வெளிப்படுத்தப் பிரியமாயிருந்தபோது, உடனே நான் மாம்சத்தோடும் இரத்தத்தோடும் யோசனைபண்ணாமலும்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ம்முடைய குமாரனை நான் புறஜாதிகளிடத்தில் சுவிசேஷமாய் அறிவிக்கும்பொருட்டாக, அவரை எனக்குள் வெளிப்படுத்தப் பிரியமாயிருந்தபோது, உடனே நான் மாம்சத்தோடும் இரத்தத்தோடும் யோசனைபண்ணாமலும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க்கு முன்னே அப்போஸ்தலரானவர்களிடத்திலே எருசலேமுக்குப்போகாமலும்; அரபிதேசத்திற்குப் புறப்பட்டுப்போய், மறுபடியும் தமஸ்கு ஊருக்குத் திரும்பிவந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க்கு முன்னே அப்போஸ்தலரானவர்களிடத்திலே எருசலேமுக்குப்போகாமலும்; அரபிதேசத்திற்குப் புறப்பட்டுப்போய், மறுபடியும் தமஸ்கு ஊருக்குத் திரும்பிவந்த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ூன்று வருஷம் சென்ற பின்பு, பேதுருவைக் கண்டுகொள்ளும்படி நான் எருசலேமுக்குப் போய், அவனிடத்தில் பதினைந்து நாள் தங்கியிருந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சகோதரனாகிய யாக்கோபைத் தவிர, அப்போஸ்தலரில் வேறொருவரையும் நான் காண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உங்களுக்கு எழுதுகிற இவைகள் பொய்யல்லவென்று தேவனுக்குமுன்பாக நிச்சயமாய்ச் சொல்ல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, சீரியா சிலிசியா நாடுகளின் புறங்களில் வந்த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 யூதேயாதேசத்திலே கிறிஸ்துவுக்குள்ளான சபைகளுக்கு முகமறியாதவனாயிருந்த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ன்னே நம்மைத் துன்பப்படுத்தினவனே, தான் அழிக்கத்தேடின விசுவாசத்தை இப்பொழுது பிரசங்கிக்கிறானென்பதை மாத்திரம் அவர்கள் கேள்விப்பட்டிருந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ன்னே நம்மைத் துன்பப்படுத்தினவனே, தான் அழிக்கத்தேடின விசுவாசத்தை இப்பொழுது பிரசங்கிக்கிறானென்பதை மாத்திரம் அவர்கள் கேள்விப்பட்டிருந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னைப்பற்றி தேவனை மகிமைப்படுத்த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5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aul, an apostle, (not of men, neither by man, but by Jesus Christ, and God the Father, wh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aised him from the dead;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all the brethren which are with me, unto the churches of Galatia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Grace be to you and peace from God the Father, and from our Lord Jesus Chris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o gave himself for our sins, that he might deliver us from this present evil world, accord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the will of God and our Father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o whom be glory for ever and ever. A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marvel that all of you are so soon removed from him that called you into the grace of Chri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another gospel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ich is not another; but there be some that trouble you, and would pervert the gospel of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though we, or an angel from heaven, preach any other gospel unto you than that which we ha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eached unto you, let him be accurs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s we said before, so say I now again, if any man preach any other gospel unto you than that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you have received, let him be accurs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do I now persuade men, or God? or do I seek to please men? for if I yet pleased men,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ould not be the servant of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I certify you, brethren, that the gospel which was preached of me is not after m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I neither received it of man, neither was I taught it, but by the revelation of Jes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all of you have heard of my conversation in time past in the Jews' religion, how that beyo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asure I persecuted the church of God, and wasted i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profited in the Jews' religion above many my equals in mine own nation, being mo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xceedingly zealous of the traditions of my fath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when it pleased God, who separated me from my mother's womb, and called me by his grac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o reveal his Son in me, that I might preach him among the heathen; immediately I conferred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flesh and bloo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Neither went I up to Jerusalem to them which were apostles before me; but I went into Arabi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returned again unto Damasc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n after three years I went up to Jerusalem to see Peter, and abode with him fifteen day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other of the apostles saw I none, save James the Lord's bro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Now the things which I write unto you, behold, before God, I lie 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fterwards I came into the regions of Syria and Cilicia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was unknown by face unto the churches of Judaea which were in Chris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they had heard only, That he which persecuted us in times past now preaches the faith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ce he destroy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they glorified God in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2026-10-21T05:40:38Z</dcterms:created>
  <dcterms:modified xsi:type="dcterms:W3CDTF">2026-10-21T05:40:38Z</dcterms:modified>
  <dc:title>Galatians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