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டனே பரிசேயர் புறப்பட்டுப்போய், அவரைக் கொலைசெய்யும்படி, அவருக்கு விரோதமாய் ஏரோதியரோடேகூட ஆலோசனைபண்ண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டனே பரிசேயர் புறப்பட்டுப்போய், அவரைக் கொலைசெய்யும்படி, அவருக்கு விரோதமாய் ஏரோதியரோடேகூட ஆலோசனைபண்ண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யேசு தம்முடைய சீஷர்களோடே அவ்விடம் விட்டு, கடலோரத்துக்குப் போ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யேசு தம்முடைய சீஷர்களோடே அவ்விடம் விட்டு, கடலோரத்துக்குப் போ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ிலேயாவிலும், யூதேயாவிலும், எருசலேமிலும், இதுமேயாவிலும், யோர்தானுக்கு அக்கரையிலுமிருந்து திரளான ஜனங்கள் வந்து, அவருக்குப் பின்சென்றார்கள். அல்லாமலும் தீரு சீதோன் பட்டணங்களின் திசைகளிலுமிருந்து திரளான ஜனங்கள் அவர் செய்த அற்புதங்களைக்குறித்துக் கேள்விப்பட்டு, அவரிடத்தில் வ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அநேகரைச் சொஸ்தமாக்கினார். நோயாளிகளெல்லாரும் அதை அறிந்து அவரைத் தொடவேண்டுமென்று அவரிடத்தில் நெருங்கிவ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அநேகரைச் சொஸ்தமாக்கினார். நோயாளிகளெல்லாரும் அதை அறிந்து அவரைத் தொடவேண்டுமென்று அவரிடத்தில் நெருங்கிவ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னங்கள் திரளாயிருந்தபடியால் அவர்கள் தம்மை நெருக்காதபடிக்கு, தமக்காக ஒரு படவை ஆயத்தம்பண்ண வேண்டுமென்று, தம்முடைய சீஷர்களுக்குச் சொன்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ுத்த ஆவிகளும் அவரைக் கண்டபோது, அவர் முன்பாக விழுந்து: நீர் தேவனுடைய குமாரன் என்று சத்தமிட்டன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ுத்த ஆவிகளும் அவரைக் கண்டபோது, அவர் முன்பாக விழுந்து: நீர் தேவனுடைய குமாரன் என்று சத்தமிட்டன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ம்மைப் பிரசித்தம்பண்ணாதபடி அவைகளுக்குக் கண்டிப்பாய்க் கட்டளையி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அவர் ஒரு மலையின்மேல் ஏறி, தமக்குச் சித்தமானவர்களைத் தம்மிடத்தில் வரவழைத்தார்; அவர்கள் அவரிடத்திற்கு வ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 பன்னிரண்டு பேரைத் தெரிந்துகொண்டு, அவர்கள் தம்மோடுகூட இருக்கவும், பிரசங்கம்பண்ணும்படியாகத் தாம் அவர்களை அனுப்பவ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 பன்னிரண்டு பேரைத் தெரிந்துகொண்டு, அவர்கள் தம்மோடுகூட இருக்கவும், பிரசங்கம்பண்ணும்படியாகத் தாம் அவர்களை அனுப்பவ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ியாதிகளைக் குணமாக்கிப் பிசாசுகளைத் துரத்தும்படி அவர்கள் அதிகாரமுடையவர்களாயிருக்கவும், அவர்களை ஏற்படுத்தி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யாரெனில், சீமோன், இவனுக்குப் பேதுரு என்கிற பெயரிட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ெபதேயுவின் குமாரனாகிய யாக்கோபு, யாக்கோபின் சகோதரனாகிய யோவான், இவ்விருவருக்கும் இடிமுழக்க மக்களென்று அர்த்தங்கொள்ளும் பொவனெர்கேஸ் என்கிற பெயரிட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ெபதேயுவின் குமாரனாகிய யாக்கோபு, யாக்கோபின் சகோதரனாகிய யோவான், இவ்விருவருக்கும் இடிமுழக்க மக்களென்று அர்த்தங்கொள்ளும் பொவனெர்கேஸ் என்கிற பெயரிட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ிரேயா, பிலிப்பு, பர்த்தொலொமேயு, மத்தேயு, தோமா, அல்பேயுவின் குமாரன் யாக்கோபு, ததேயு, கானானியனாகிய சீமோன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ைக் காட்டிக்கொடுத்த யூதாஸ்காரியோத்து என்பவர்கள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வீட்டுக்குப் போனார்கள்; அங்கே அவர்கள் சாப்பிடுவதற்கும் சமயமில்லாதபடிக்கு அநேக ஜனங்கள் மறுபடியும் கூடிவ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ுடைய இனத்தார் இதைக்கேட்டபோது, அவர் மதிமயங்கியிருக்கிறார் என்று சொல்லி அவரைப் பிடித்துக்கொள்ளும்படி வ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ுடைய இனத்தார் இதைக்கேட்டபோது, அவர் மதிமயங்கியிருக்கிறார் என்று சொல்லி அவரைப் பிடித்துக்கொள்ளும்படி வ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ிருந்து வந்த வேதபாரகர்: இவன் பெயெல்செபூலைக்கொண்டிருக்கிறான். பிசாசுகளின் தலைவனாலே பிசாசுகளைத்துரத்துகிறான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ிருந்து வந்த வேதபாரகர்: இவன் பெயெல்செபூலைக்கொண்டிருக்கிறான். பிசாசுகளின் தலைவனாலே பிசாசுகளைத்துரத்துகிறான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றுபடியும் அவர் ஜெபஆலயத்தில் பிரவேசித்தார். அங்கே சூம்பின கையுடைய ஒரு மனுஷன் இ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அவர் அழைத்து, உவமைகளாய் அவர்களுக்குச் சொன்னதாவது: சாத்தானைச் சாத்தான் துரத்துவது எப்படி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அவர் அழைத்து, உவமைகளாய் அவர்களுக்குச் சொன்னதாவது: சாத்தானைச் சாத்தான் துரத்துவது எப்படி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ஓய்வுநாளில் அவனைச் சொஸ்தமாக்கினால் அவர்பேரில் குற்றஞ்சாட்டலாமென்று அவர்மேல் நோக்கமாயி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ஓய்வுநாளில் அவனைச் சொஸ்தமாக்கினால் அவர்பேரில் குற்றஞ்சாட்டலாமென்று அவர்மேல் நோக்கமாய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ரு ராஜ்யம் தனக்குதானே விரோதமாகப் பிரிந்திருந்தால், அந்த ராஜ்யம் நிலைநிற்கமாட்டாத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 சூம்பினகையையுடைய மனுஷனை நோக்கி: எழுந்து நடுவே நில் என்று சொல்லி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ஒரு வீடு தனக்குத்தானே விரோதமாகப் பிரிந்திருந்தால், அந்த வீடு நிலைநிற்கமாட்டாத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ப் பார்த்து: ஓய்வுநாட்களில் நன்மைசெய்வதோ, தீமைசெய்வதோ, ஜீவனைக்காப்பதோ அழிப்பதோ, எது நியாயம் என்றார். அதற்கு அவர்கள் பேசாமலி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ப் பார்த்து: ஓய்வுநாட்களில் நன்மைசெய்வதோ, தீமைசெய்வதோ, ஜீவனைக்காப்பதோ அழிப்பதோ, எது நியாயம் என்றார். அதற்கு அவர்கள் பேசாமல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த்தான் தனக்குத்தானே விரோதமாக எழும்பிப் பிரிந்திருந்தால், அவன் நிலைநிற்கமாட்டாமல், அழிந்துபோவான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இருதயகடினத்தினிமித்தம் அவர் விசனப்பட்டு, கோபத்துடனே சுற்றிலும் இருந்தவர்களைப் பார்த்து, அந்த மனுஷனை நோக்கி: உன் கையை நீட்டு என்றார்; அவன் நீட்டினான்; அவன் கை மறுகையைப்போலச் சொஸ்தமா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இருதயகடினத்தினிமித்தம் அவர் விசனப்பட்டு, கோபத்துடனே சுற்றிலும் இருந்தவர்களைப் பார்த்து, அந்த மனுஷனை நோக்கி: உன் கையை நீட்டு என்றார்; அவன் நீட்டினான்; அவன் கை மறுகையைப்போலச் சொஸ்தமாய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லவானை முந்திக் கட்டினாலொழிய, ஒருவனும் பலவானுடைய வீட்டுக்குள் புகுந்து, அவன் உடமைகளைக் கொள்ளையிடக்கூடாது; கட்டினானேயாகில், அவன் வீட்டைக் கொள்ளையிடு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லவானை முந்திக் கட்டினாலொழிய, ஒருவனும் பலவானுடைய வீட்டுக்குள் புகுந்து, அவன் உடமைகளைக் கொள்ளையிடக்கூடாது; கட்டினானேயாகில், அவன் வீட்டைக் கொள்ளையிடுவ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ெய்யாகவே நான் உங்களுக்குச் சொல்லுகிறேன்: மனுஷர்கள் செய்யும் எல்லாப் பாவங்களும், அவர்கள் தூஷிக்கும் எந்தத் தூஷணங்களும், அவர்களுக்கு மன்னிக்கப்படும்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ெய்யாகவே நான் உங்களுக்குச் சொல்லுகிறேன்: மனுஷர்கள் செய்யும் எல்லாப் பாவங்களும், அவர்கள் தூஷிக்கும் எந்தத் தூஷணங்களும், அவர்களுக்கு மன்னிக்கப்படும்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ன் பரிசுத்த ஆவிக்கு விரோதமாகத் தூஷணஞ்சொல்வானாகில், அவன் என்றென்றைக்கும் மன்னிப்படையாமல் நித்திய ஆக்கினைக்குள்ளாயிருப்பான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சுத்த ஆவியைக்கொண்டிருக்கிறானென்று அவர்கள் சொன்னபடியினாலே அவர் இப்படிச் சொன்ன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ருடைய சகோதரரும், தாயாரும் வந்து, வெளியே நின்று, அவரை அழைக்கும்படி அவரிடத்தில் ஆள் அனுப்ப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ருடைய சகோதரரும், தாயாரும் வந்து, வெளியே நின்று, அவரை அழைக்கும்படி அவரிடத்தில் ஆள் அனுப்ப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ைச் சுற்றிலும் உட்கார்ந்திருந்த ஜனங்கள் அவரை நோக்கி: இதோ, உம்முடைய தாயாரும் உம்முடைய சகோதரரும் வெளியே நின்று உம்மைத் தேடுகிறார்கள்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ைச் சுற்றிலும் உட்கார்ந்திருந்த ஜனங்கள் அவரை நோக்கி: இதோ, உம்முடைய தாயாரும் உம்முடைய சகோதரரும் வெளியே நின்று உம்மைத் தேடுகிறார்கள்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ுக்கு அவர் பிரதியுத்தரமாக: என் தாயார் யார்? என் சகோதரர் யார்? என்று சொல்ல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ம்மைச்சூழ உட்கார்ந்திருந்தவர்களைச் சுற்றிப் பார்த்து: இதோ, என் தாயும் என் சகோதரரும் இவர்களே!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ுடைய சித்தத்தின்படி செய்கிறவன் எவனோ அவனே எனக்குச் சகோதரனும், எனக்குச் சகோதரியும், எனக்குத் தாயுமாய் இருக்கிறா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ফরীশীরা বেরিয়ে গিয়ে সঙ্গে সঙ্গে হেরোদীয়দের সাথে যীশুর বিরুদ্ধে ষড়যন্ত্র করতে লাগল, য়ে ক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তাঁকে হত্যা কর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ীশু তাঁর শিষ্যদের নিয়ে গালীল হ্রদের দিকে গেলেন৷ গালীল, যিহূদিযা, জেরুশালেম, ইদোম এমন কি যর্দ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দীর অপর পারে সোর ও সীদোন থেকে বহুলোক তাঁদের পিছনে পিছনে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িনি য়ে সমস্ত অলৌকিক কাজ করেছিলেন তা শুনে এই বিশাল জনতা তাঁর কাছে এস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াতে ভীড়ের চাপ তাঁর ওপরে না পড়ে, তাই তিনি শিষ্যদের তাঁর জন্য একটা ছোট নৌকা প্রস্তুত রা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িনি বহুলোককে সুস্থ করেছিলেন, তাই সমস্ত রোগী তাঁকে স্পর্শ করার জন্য ঠেলাঠেলি কর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অশুচি আত্মায় পাওযা রোগীরা তাঁকে দেখতে পেলেই তাঁর পায়ের সামনে পড়ে চেঁচিয়ে বলত, ‘আপনি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তিনি তাদের কঠোরভাবে তিরস্কার করতেন যাতে তারা তাঁর পরিচয় না দে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পর তিনি পাহাড়ের ওপরে উঠে নিজের ইচ্ছামতো কিছু লোককে কাছে ডাকলে তাঁরা তাঁর কাছ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র তিনি বারোজনকে প্রেরিত পদে নিযোগ করলেন য়েন তাঁরা তাঁর সাথে সাথে থাকে এবং বাক্য প্রচার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তিনি তাঁদের পাঠাতে পা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ঁদের তিনি ভূত ছাড়াবার ক্ষমতাও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িনি য়ে বারোজনকে মনোনীত করেন তাঁদের নাম শিমোন যাকে তিনি নাম দিলেন পিতর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াকোব যিনি সিবদিয়ের ছেলে এবং যাকোবের ভাই য়োহন; যাদের তিনি নাম দিয়েছিলেন, বোনেরগশ যার অর্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মেঘধ্বনির পুত্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ন্দরিয়, ফিলিপ, বর্থলময়, মথি, থোমা, আলফেয়ের ছেলে যাকোব, থদ্দেয়, দেশ-ভক্ত,দলের শিম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বং যিহূদা ঈষ্করিযোতীয় য়ে যীশুকে শত্রুর হাতে ধরিয়ে দি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িনি ঘরে ফিরে এলে সেখানে আবার এত লোকের ভীড় হল, য়ে তাঁরা খেতেও সময় পে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ীশুর বাড়ির লোকরা এইসব বিষয় জানতে পেরে তাঁকে বাড়ি নিয়ে যাবার জন্য এলেন, কারণ লোকরা বলছিল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পাগল হয়ে গ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জেরুশালেম থেকে য়ে ব্যবস্থার শিক্ষকরা এসেছিলেন তাঁরা বললেন, ‘যীশুকে বেলসবুবে পেয়েছে, ভুত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র সাহায্যে যীশু ভূত ছাড়া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বার তিনি সমাজ-গৃহে গেলেন৷ সেখানে একটা লোক ছিল, যার একটা হাত পঙ্গু হয়ে গি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খন তিনি তাদের কাছে ডেকে দৃষ্টান্ত দিয়ে বলতে শুরু করলেন, ‘কেমন করে শয়তান নিজে শয়তানকে ছাড়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লোকটিকে সুস্থ করেন কি না, তা দেখার জন্য কিছু লোক তাঁর দিকে নজর রাখল, যাতে তাঁর দোষ ধ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োন রাজ্য যদি নিজের বিপক্ষে নিজে ভাগ হয়ে যায়, তবে সেই রাজ্য টিক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ীশু সেই লোকটিকে, যার হাত পঙ্গু হয়ে গেছে তাকে বললেন, ‘সকলের সামনে এসে দাঁড়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বার কোন পরিবারে যদি পারিবারিক কলহ শুরু হয়, তবে সেই পরিবার এক থাক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রে তিনি তাদের বললেন, ‘বিশ্রামবারে লোকের উপকার, না ক্ষতি করা, কোনটি বিধিসম্মত? জীবন রক্ষা করা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 নষ্ট করা, কোনটি বিধিসম্মত? কিন্তু তারা চুপ করে থাক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বার শয়তান যদি নিজের বিরুদ্ধেই নিজে দাঁড়ায় তবে সেও টিকতে পারে না, তার শেষ হব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তিনি ক্রুদ্ধ দৃষ্টিতে তাদের চারিদিকে তাকালেন এবং তাদের কঠোর মনের জন্য দুঃখ প্রকাশ কর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টিকে বললেন, ‘তোমার হাত বাড়াও৷’ সে তার হাত বাড়িয়ে দিলে তার হাত ভাল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েউই একজন শক্তিশালী মানুষের বাড়িতে ঢুকে তার দ্রব্য লুঠ করতে পারে না, যদি না সে সেই শক্তিশাল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টিকে আগে বাঁধে৷ আর বাঁধার পরই সে তার ঘর লুঠ কর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ি তোমাদের সত্যি বলছি, মানুষ য়ে সমস্ত পাপ এবং ঈশ্বরের নিন্দা করে সেই সমস্ত পাপের ক্ষমা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িন্তু যদি কেউ পবিত্র আত্মার নিন্দা করে তবে তার ক্ষমা নেই, তার পাপ চিরস্থাযী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িনি এইসব কথা ব্যবস্থার শিক্ষকদের বললেন, কারণ তারা বলেছিল, তাঁকে অশুচি আত্মায় পে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সেই সময় তাঁর মা ও ভাইরা তাঁর কাছে এলেন এবং বাইরে দাঁড়িয়ে তাঁরা যীশুকে লোক মারফত্ ড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খন তাঁর চারদিকে ভীড় করে য়ে লোকরা বসেছিল, তারা তাঁকে বলল, ‘দেখুন, আপনার মা, ভাই ও বোনেরা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বাইরে অপেক্ষা কর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র উত্তরে তিনি তাদের বললেন, ‘কে আমার মা? আমার ভাইরা বা কার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াঁরা তাঁকে ঘিরে বসেছিল তাদের দিকে তাকিয়ে তিনি বললেন, ‘এরাই আমার মা ও ভা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়ে কেউ ঈশ্বরের ইচ্ছা পালন করে, সেই আমার মা, ভাই ও বো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2026-10-20T00:41:24Z</dcterms:created>
  <dcterms:modified xsi:type="dcterms:W3CDTF">2026-10-20T00:41:24Z</dcterms:modified>
  <dc:title>মার্ক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