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presProps" Target="presProps.xml"/>
  <Relationship Id="rId64" Type="http://schemas.openxmlformats.org/officeDocument/2006/relationships/viewProps" Target="viewProps.xml"/>
  <Relationship Id="rId6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உங்கள் தேவனாகிய கர்த்தர் உங்களுக்குக் கற்பித்தபடியே செய்யச் சாவதானமாயிருங்கள்; வலதுபுறம் இடதுபுறம் சாயாதிருப்பீர்களாக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உங்கள் தேவனாகிய கர்த்தர் உங்களுக்குக் கற்பித்தபடியே செய்யச் சாவதானமாயிருங்கள்; வலதுபுறம் இடதுபுறம் சாயாதிருப்பீர்களாக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நீங்கள் சுதந்தரிக்கும் தேசத்திலே பிழைத்துச் சுகித்து நீடித்திருக்கும்படி உங்கள் தேவனாகிய கர்த்தர் உங்களுக்கு விதித்த வழிகளெல்லாவற்றிலும் நடக்கக் கடவீ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நீங்கள் சுதந்தரிக்கும் தேசத்திலே பிழைத்துச் சுகித்து நீடித்திருக்கும்படி உங்கள் தேவனாகிய கர்த்தர் உங்களுக்கு விதித்த வழிகளெல்லாவற்றிலும் நடக்கக் கடவீ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ோசே இஸ்ரவேலர் எல்லாரையும் அழைப்பித்து, அவர்களை நோக்கி: இஸ்ரவேலரே, நான் இன்று உங்கள் காதுகள் கேட்கச் சொல்லும் கட்டளைகளையும் நியாயங்களையும் கேளுங்கள்; நீங்கள் அவைகளின்படியே செய்யும்படிக்கு அவைகளைக் கற்றுக் கைக்கொள்ளக்கடவீ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ோசே இஸ்ரவேலர் எல்லாரையும் அழைப்பித்து, அவர்களை நோக்கி: இஸ்ரவேலரே, நான் இன்று உங்கள் காதுகள் கேட்கச் சொல்லும் கட்டளைகளையும் நியாயங்களையும் கேளுங்கள்; நீங்கள் அவைகளின்படியே செய்யும்படிக்கு அவைகளைக் கற்றுக் கைக்கொள்ளக்கடவீ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ம்முடைய தேவனாகிய கர்த்தர் ஓரேபிலே நம்மோடே உடன்படிக்கைபண்ணின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ந்த உடன்படிக்கையைக் கர்த்தர் நம்முடைய பிதாக்களுடன் பண்ணாமல், இந்நாளில் இங்கே உயிரோடிருக்கிற நம்மெல்லாரோடும் பண்ணின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் மலையிலே அக்கினியின் நடுவிலிருந்து முகமுகமாய் உங்களோடே பேசின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ுடைய வார்த்தையை உங்களுக்கு அறிவிக்கும்படி, அக்காலத்திலே நான் கர்த்தருக்கும் உங்களுக்கும் நடுவாக நின்றேன்; நீங்கள் அக்கினிக்குப் பயந்து மலையில் ஏறாமல் இருந்தீர்கள்; அப்பொழுது அவர் சொன்னது என்னவென்றால்: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ீங்கள் என்னோடே பேசுகையில், கர்த்தர் உங்கள் வார்த்தைகளைக் கேட்டு, கர்த்தர் என்னை நோக்கி: இந்த ஜனங்கள் உன்னோடே சொன்ன வார்த்தைகளைக் கேட்டேன்; அவர்கள் சொன்னது எல்லாம் நன்றாய்ச் சொன்ன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ருடைய வார்த்தையை உங்களுக்கு அறிவிக்கும்படி, அக்காலத்திலே நான் கர்த்தருக்கும் உங்களுக்கும் நடுவாக நின்றேன்; நீங்கள் அக்கினிக்குப் பயந்து மலையில் ஏறாமல் இருந்தீர்கள்; அப்பொழுது அவர் சொன்னது என்னவென்றால்: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உன்னை அடிமைத்தன வீடாகிய எகிப்துதேசத்திலிருந்து புறப்படப்பண்ணின உன் தேவனாகிய கர்த்தர் நானே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என்னையன்றி உனக்கு வேறே தேவர்கள் உண்டாயிருக்கவேண்டா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லே வானத்திலும், கீழே பூமியிலும், பூமியின்கீழ்த் தண்ணீரிலும் உண்டாயிருக்கிறவைகளுக்கு ஒப்பான ஒரு சுரூபத்தையாகிலும் யாதொரு விக்கிரகத்தையாகிலும் நீ உனக்கு உண்டாக்கவேண்டா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லே வானத்திலும், கீழே பூமியிலும், பூமியின்கீழ்த் தண்ணீரிலும் உண்டாயிருக்கிறவைகளுக்கு ஒப்பான ஒரு சுரூபத்தையாகிலும் யாதொரு விக்கிரகத்தையாகிலும் நீ உனக்கு உண்டாக்கவேண்டா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 அவைகளை நமஸ்கரிக்கவும் சேவிக்கவும் வேண்டாம்; உன் தேவனாகிய கர்த்தராயிருக்கிற நான் எரிச்சலுள்ள தேவனாயிருந்து, என்னைப் பகைக்கிறவர்களைக்குறித்துப் பிதாக்களுடைய அக்கிரமத்தைப் பிள்ளைகளிடத்தில் மூன்றாம் நான்காம் தலைமுறைமட்டும் விசாரிக்கிறவராயிருக்கிற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 அவைகளை நமஸ்கரிக்கவும் சேவிக்கவும் வேண்டாம்; உன் தேவனாகிய கர்த்தராயிருக்கிற நான் எரிச்சலுள்ள தேவனாயிருந்து, என்னைப் பகைக்கிறவர்களைக்குறித்துப் பிதாக்களுடைய அக்கிரமத்தைப் பிள்ளைகளிடத்தில் மூன்றாம் நான்காம் தலைமுறைமட்டும் விசாரிக்கிறவராயிருக்கிற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ீ அவைகளை நமஸ்கரிக்கவும் சேவிக்கவும் வேண்டாம்; உன் தேவனாகிய கர்த்தராயிருக்கிற நான் எரிச்சலுள்ள தேவனாயிருந்து, என்னைப் பகைக்கிறவர்களைக்குறித்துப் பிதாக்களுடைய அக்கிரமத்தைப் பிள்ளைகளிடத்தில் மூன்றாம் நான்காம் தலைமுறைமட்டும் விசாரிக்கிறவராயிருக்கிற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னிடத்தில் அன்புகூர்ந்து, என் கற்பனைகளைக் கைக்கொள்ளுகிறவர்களுக்கோ ஆயிரம் தலைமுறைமட்டும் இரக்கஞ்செய்கிறவராயிருக்கிற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னிடத்தில் அன்புகூர்ந்து, என் கற்பனைகளைக் கைக்கொள்ளுகிறவர்களுக்கோ ஆயிரம் தலைமுறைமட்டும் இரக்கஞ்செய்கிறவராயிருக்கிற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ீங்கள் என்னோடே பேசுகையில், கர்த்தர் உங்கள் வார்த்தைகளைக் கேட்டு, கர்த்தர் என்னை நோக்கி: இந்த ஜனங்கள் உன்னோடே சொன்ன வார்த்தைகளைக் கேட்டேன்; அவர்கள் சொன்னது எல்லாம் நன்றாய்ச் சொன்ன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 தேவனாகிய கர்த்தருடைய நாமத்தை வீணிலே வழங்காதிருப்பாயாக; கர்த்தர் தம்முடைய நாமத்தை வீணிலே வழங்குகிறவனைத் தண்டியாமல் விட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உன் தேவனாகிய கர்த்தருடைய நாமத்தை வீணிலே வழங்காதிருப்பாயாக; கர்த்தர் தம்முடைய நாமத்தை வீணிலே வழங்குகிறவனைத் தண்டியாமல் விட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 தேவனாகிய கர்த்தர் உனக்குக் கட்டளையிட்டபடியே, ஓய்வுநாளைப் பரிசுத்தமாய் ஆசரிப்பாயாக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றுநாளும் நீ வேலைசெய்து, உன் கிரியைகளையெல்லாம் நடப்பிப்பாயாக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ஏழாம் நாளோ உன் தேவனாகிய கர்த்தருடைய ஓய்வுநாள்; அதிலே நீயானாலும், உன் குமாரனானாலும், உன் குமாரத்தியானாலும், உன் வேலைக்காரனானாலும், உன் வேலைக்காரியானாலும், உன் எருதானாலும், உன் கழுதையானாலும், உனக்கு இருக்கிற மற்றெந்த மிருகஜீவனானாலும், உன் வாசல்களில் இருக்கிற அந்நியனானாலும் யாதொரு வேலையும் செய்யவேண்டாம்; நீ இளைப்பாறுவதுபோல உன் வேலைக்காரனும் உன் வேலைக்காரியும் இளைப்பாறவேண்டும்;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ஏழாம் நாளோ உன் தேவனாகிய கர்த்தருடைய ஓய்வுநாள்; அதிலே நீயானாலும், உன் குமாரனானாலும், உன் குமாரத்தியானாலும், உன் வேலைக்காரனானாலும், உன் வேலைக்காரியானாலும், உன் எருதானாலும், உன் கழுதையானாலும், உனக்கு இருக்கிற மற்றெந்த மிருகஜீவனானாலும், உன் வாசல்களில் இருக்கிற அந்நியனானாலும் யாதொரு வேலையும் செய்யவேண்டாம்; நீ இளைப்பாறுவதுபோல உன் வேலைக்காரனும் உன் வேலைக்காரியும் இளைப்பாறவேண்டும்;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ஏழாம் நாளோ உன் தேவனாகிய கர்த்தருடைய ஓய்வுநாள்; அதிலே நீயானாலும், உன் குமாரனானாலும், உன் குமாரத்தியானாலும், உன் வேலைக்காரனானாலும், உன் வேலைக்காரியானாலும், உன் எருதானாலும், உன் கழுதையானாலும், உனக்கு இருக்கிற மற்றெந்த மிருகஜீவனானாலும், உன் வாசல்களில் இருக்கிற அந்நியனானாலும் யாதொரு வேலையும் செய்யவேண்டாம்; நீ இளைப்பாறுவதுபோல உன் வேலைக்காரனும் உன் வேலைக்காரியும் இளைப்பாறவேண்டும்;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ஏழாம் நாளோ உன் தேவனாகிய கர்த்தருடைய ஓய்வுநாள்; அதிலே நீயானாலும், உன் குமாரனானாலும், உன் குமாரத்தியானாலும், உன் வேலைக்காரனானாலும், உன் வேலைக்காரியானாலும், உன் எருதானாலும், உன் கழுதையானாலும், உனக்கு இருக்கிற மற்றெந்த மிருகஜீவனானாலும், உன் வாசல்களில் இருக்கிற அந்நியனானாலும் யாதொரு வேலையும் செய்யவேண்டாம்; நீ இளைப்பாறுவதுபோல உன் வேலைக்காரனும் உன் வேலைக்காரியும் இளைப்பாறவேண்டும்;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 எகிப்துதேசத்தில் அடிமையாயிருந்தாய் என்றும், உன் தேவனாகிய கர்த்தர் உன்னை அவ்விடத்திலிருந்து வல்லமையுள்ள கரத்தினாலும் ஓங்கிய புயத்தினாலும் புறப்படப்பண்ணினார் என்றும் நினைப்பாயாக; ஆகையால் ஓய்வுநாளை ஆசரிக்க உன் தேவனாகிய கர்த்தர் உனக்குக் கட்டளையிட்ட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 எகிப்துதேசத்தில் அடிமையாயிருந்தாய் என்றும், உன் தேவனாகிய கர்த்தர் உன்னை அவ்விடத்திலிருந்து வல்லமையுள்ள கரத்தினாலும் ஓங்கிய புயத்தினாலும் புறப்படப்பண்ணினார் என்றும் நினைப்பாயாக; ஆகையால் ஓய்வுநாளை ஆசரிக்க உன் தேவனாகிய கர்த்தர் உனக்குக் கட்டளையிட்ட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களும் அவர்கள் பிள்ளைகளும் என்றென்றைக்கும் நன்றாயிருக்கும்படி, அவர்கள் எந்நாளும் எனக்குப் பயந்து, என் கற்பனைகளையெல்லாம் கைக்கொள்வதற்கேற்ற இருதயம் அவர்களுக்கு இருந்தால் நலமாயிருக்கு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 எகிப்துதேசத்தில் அடிமையாயிருந்தாய் என்றும், உன் தேவனாகிய கர்த்தர் உன்னை அவ்விடத்திலிருந்து வல்லமையுள்ள கரத்தினாலும் ஓங்கிய புயத்தினாலும் புறப்படப்பண்ணினார் என்றும் நினைப்பாயாக; ஆகையால் ஓய்வுநாளை ஆசரிக்க உன் தேவனாகிய கர்த்தர் உனக்குக் கட்டளையிட்ட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ன் தேவனாகிய கர்த்தர் உனக்குக் கொடுக்கிற தேசத்திலே உன் நாட்கள் நீடித்திருப்பதற்கும், நீ நன்றாயிருப்பதற்கும், உன் தேவனாகிய கர்த்தர் உனக்குக் கட்டளையிட்டபடியே, உன் தகப்பனையும் உன் தாயையும் கனம்பண்ணுவாயாக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ன் தேவனாகிய கர்த்தர் உனக்குக் கொடுக்கிற தேசத்திலே உன் நாட்கள் நீடித்திருப்பதற்கும், நீ நன்றாயிருப்பதற்கும், உன் தேவனாகிய கர்த்தர் உனக்குக் கட்டளையிட்டபடியே, உன் தகப்பனையும் உன் தாயையும் கனம்பண்ணுவாயாக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கொலை செய்யாதிருப்பாயாக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விபசாரஞ் செய்யாதிருப்பாயாக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ளவு செய்யாதிருப்பாயாக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ிறனுக்கு விரோதமாகப் பொய்ச்சாட்சி சொல்லாதிருப்பாயாக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றனுடைய மனைவியை இச்சியாதிருப்பாயாக; பிறனுடைய வீட்டையும், அவனுடைய நிலத்தையும், அவனுடைய வேலைக்காரனையும், அவனுடைய வேலைக்காரியையும், அவனுடைய எருதையும், அவனுடைய கழுதையையும், பின்னும் பிறனுக்குள்ள யாதொன்றையும் இச்சியாதிருப்பாயாக என்ற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பிறனுடைய மனைவியை இச்சியாதிருப்பாயாக; பிறனுடைய வீட்டையும், அவனுடைய நிலத்தையும், அவனுடைய வேலைக்காரனையும், அவனுடைய வேலைக்காரியையும், அவனுடைய எருதையும், அவனுடைய கழுதையையும், பின்னும் பிறனுக்குள்ள யாதொன்றையும் இச்சியாதிருப்பாயாக என்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ந்த வார்த்தைகளை கர்த்தர் மலையிலே அக்கினியிலும் மேகத்திலும் காரிருளிலும் இருந்து உங்கள் சபையார் எல்லாரோடும் மகா சத்தத்துடனே சொன்னார்; அவைகளோடு ஒன்றும் கூட்டாமல், அவைகளை இரண்டு கற்பலகைகளில் எழுதி, என்னிடத்தில் கொடுத்த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களும் அவர்கள் பிள்ளைகளும் என்றென்றைக்கும் நன்றாயிருக்கும்படி, அவர்கள் எந்நாளும் எனக்குப் பயந்து, என் கற்பனைகளையெல்லாம் கைக்கொள்வதற்கேற்ற இருதயம் அவர்களுக்கு இருந்தால் நலமாயிருக்கும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இந்த வார்த்தைகளை கர்த்தர் மலையிலே அக்கினியிலும் மேகத்திலும் காரிருளிலும் இருந்து உங்கள் சபையார் எல்லாரோடும் மகா சத்தத்துடனே சொன்னார்; அவைகளோடு ஒன்றும் கூட்டாமல், அவைகளை இரண்டு கற்பலகைகளில் எழுதி, என்னிடத்தில் கொடுத்த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லை அக்கினியால் எரிகையில் இருளின் நடுவிலிருந்து உண்டான சத்தத்தை நீங்கள் கேட்டபோது, கோத்திரத் தலைவரும் மூப்பருமாகிய நீங்கள் எல்லாரும் என்னிடத்தில் வந்து: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மலை அக்கினியால் எரிகையில் இருளின் நடுவிலிருந்து உண்டான சத்தத்தை நீங்கள் கேட்டபோது, கோத்திரத் தலைவரும் மூப்பருமாகிய நீங்கள் எல்லாரும் என்னிடத்தில் வந்து: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தோ, நம்முடைய தேவனாகிய கர்த்தர் நமக்குத் தம்முடைய மகிமையையும் தம்முடைய மகத்துவத்தையும் காண்பித்தார்; அக்கினியின் நடுவிலிருந்து உண்டான அவருடைய சத்தத்தையும் கேட்டோம்; தேவன் மனுஷனோடே பேசியும், அவன் உயிரோடிருக்கிறதை இந்நாளிலே கண்டோ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தோ, நம்முடைய தேவனாகிய கர்த்தர் நமக்குத் தம்முடைய மகிமையையும் தம்முடைய மகத்துவத்தையும் காண்பித்தார்; அக்கினியின் நடுவிலிருந்து உண்டான அவருடைய சத்தத்தையும் கேட்டோம்; தேவன் மனுஷனோடே பேசியும், அவன் உயிரோடிருக்கிறதை இந்நாளிலே கண்டோம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ப்பொழுது நாங்கள் சாவானேன்? இந்தப் பெரிய அக்கினி எங்களைப் பட்சிக்குமே; நாங்கள் இன்னும் நம்முடைய தேவனாகிய கர்த்தரின் சத்தத்தைக் கேட்போமாகில் சாவோம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ப்பொழுது நாங்கள் சாவானேன்? இந்தப் பெரிய அக்கினி எங்களைப் பட்சிக்குமே; நாங்கள் இன்னும் நம்முடைய தேவனாகிய கர்த்தரின் சத்தத்தைக் கேட்போமாகில் சாவோம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ாங்கள் கேட்டதுபோல, அக்கினியின் நடுவிலிருந்து பேசுகிற ஜீவனுள்ள தேவனுடைய சத்தத்தை மாம்சமானவர்களில் யாராவது கேட்டு உயிரோடிருந்தது உண்டோ?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ாங்கள் கேட்டதுபோல, அக்கினியின் நடுவிலிருந்து பேசுகிற ஜீவனுள்ள தேவனுடைய சத்தத்தை மாம்சமானவர்களில் யாராவது கேட்டு உயிரோடிருந்தது உண்டோ?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ீரே சமீபித்துப்போய், நம்முடைய தேவனாகிய கர்த்தர் சொல்வதையெல்லாம் கேட்டு, நம்முடைய தேவனாகிய கர்த்தர் சொல்வதையெல்லாம் நீரே எங்களுக்குச் சொல்லவேண்டும்; நாங்கள் கேட்டு, அதின்படியே செய்வோம் என்றீ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நீ போய்: உங்கள் கூடாரங்களுக்குத் திரும்பிப்போங்கள் என்று அவர்களுக்குச் சொல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ீரே சமீபித்துப்போய், நம்முடைய தேவனாகிய கர்த்தர் சொல்வதையெல்லாம் கேட்டு, நம்முடைய தேவனாகிய கர்த்தர் சொல்வதையெல்லாம் நீரே எங்களுக்குச் சொல்லவேண்டும்; நாங்கள் கேட்டு, அதின்படியே செய்வோம் என்றீ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ீயோ இங்கே என்னிடத்தில் நில்; நான் அவர்களுக்குச் சுதந்தரமாகக் கொடுக்கும் தேசத்தில் அவர்கள் செய்யும்படி சகல கற்பனைகளையும் கட்டளைகளையும் நியாயங்களையும் உனக்குச் சொல்லுவேன்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ீயோ இங்கே என்னிடத்தில் நில்; நான் அவர்களுக்குச் சுதந்தரமாகக் கொடுக்கும் தேசத்தில் அவர்கள் செய்யும்படி சகல கற்பனைகளையும் கட்டளைகளையும் நியாயங்களையும் உனக்குச் சொல்லுவேன் என்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நீயோ இங்கே என்னிடத்தில் நில்; நான் அவர்களுக்குச் சுதந்தரமாகக் கொடுக்கும் தேசத்தில் அவர்கள் செய்யும்படி சகல கற்பனைகளையும் கட்டளைகளையும் நியாயங்களையும் உனக்குச் சொல்லுவேன்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12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“પછી મૂસાએ લોકોને કહ્યું. “તમાંરા દેવ યહોવાએ તમને જે આજ્ઞાઓ કરી છે તેનું કાળજી રાખીને પાલન કરજ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મે જે માંગેર્ ચાલી રહ્યાં છો તેમાંથી વળતા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અને જો તમાંરે જીવતા રહેવું હોય, સુખી થવું હોય અને જે ભૂમિનો કબજો તમે પ્રાપ્ત કરવાના છો તે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ીર્ધાયુ ભોગવવું હોય તો તમે તમાંરા દેવ યહોવાએ આપેલા માંર્ગ પર જીવન ગુજારજ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બધા ઇસ્રાએલી લોકોને બોલાવીને મૂસાએ તેઓને કહ્યું, “હે ઇસ્રાએલીઓ, આજે હું તમને જે કાયદાઓ અને નિયમ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ંભળાવું છું તે ધ્યાનથી સાંભળો અને એ શીખી લો અને ચોક્કસ એનું પાલન કર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આપણા દેવ યહોવાએ આપણી સાથે હોરેબમાં કરાર કર્યો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એ કરાર યહોવાએ આપણા પિતૃઓ સાથે નહિ પણ આપણી સાથે કર્યો હતો, જેઓ આજે અહીં જીવતા રહ્યા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યહોવા તમાંરી સાથે ત્યાં પર્વત પર અગ્નિમાંથી પ્રત્યક્ષ બોલ્યા હત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તે સમયે યહોવાના શબ્દો તમને સંભળાવવા હું મધ્યસ્થ તરીકે ઊભો હતો, કારણ કે, તમને અગ્નિનો ભય લાગતો હત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“જયારે યહોવાએ તમાંરી વિનંતી માંન્ય રાખી અને મને કહ્યું, ‘આ લોકોએ તને જે જણાવ્યું છે તે મે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તમે પર્વત પર તેમની પાસે ગયા ન્હોતા. અને મેં તમને તે કહી સંભળાવ્યા હતા. તેમણે કહ્યું હતું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“ગુલામીના દેશ મિસરમાંથી તમને મુકત કરી બહાર લાવનાર હું જ તમાંરો દેવ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“માંરા સિવાય તમાંરે કોઈ પણ અન્ય દેવની ઉપાસના કરવી જોઈએ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“ઉપર આકાશમાં કે નીચે પૃથ્વી પર કે પૃથ્વી નીચેના જળમાં વસનાર પશુ, પક્ષી કે જળચર પ્રાણીની મૂર્ત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માંરે બનાવવી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અને તમાંરે તેને નમસ્કાર કરીને તેમની પૂજા કરવી નહિ. કારણ કે, હું તમાંરો દેવ યહોવા અનન્ય નિષ્ઠા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પેક્ષા રાખનાર દેવ છું. જે માંરો તિરસ્કાર કરે છે, તેમનાં સંતાનોને હું ત્રીજી તથા ચોથી પેઢી સુધ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મનાં પાપોની શિક્ષા કરું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પરંતુ જે લોકો માંરા પર પ્રેમભાવ રાખે છે અને માંરી આજ્ઞાઓનું પાલન કરે છે, તેઓની હજારો પેઢી સુધ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ું તેમના પર કૃપા કરું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ંભળ્યું છે. હું તેઓની વાત માંન્ય રાખું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“તમાંરી ઇચ્છા તમે લીધેલી પ્રતિજ્ઞા પૂર્ણ કરવાની ના હોય તો તમાંરે તમાંરા દેવનું યહોવાનું ના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કામું ના લેવું. જે કોઈ યહોવાનું નામ નકામું લે છે તેને તે શિક્ષા કર્યા વગર રહેતો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“તમાંરા દેવ યહોવાની આજ્ઞા મુજબ વિશ્રામવારને પવિત્ર રાખજ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બાકીના છ દિવસો તમાંરે તમાંરા રોજના બધા કામકાજ કરવ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પરંતુ સાતમો દિવસ તો વિશ્રામવાર છે, તમાંરા દેવ યહોવાનો દિવસ છે. તે દિવસે તમાંરે કોઈ પણ પ્રકારન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ામ કરવું નહિ,-તમાંરે કે તમાંરા પુત્રો કે તમાંરી પુત્રીઓએ, તમાંરા દાસ કે તમાંરી દાસીએ, તમાંરા બળદો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ે ગધેડાઓએ કે પછી બીજા કોઈ પશુએ, તેમજ તમાંરા ગામોમાં વસતા કોઈ પણ વિદેશીએ પણ કામ ન કરવું, જેથી તમાં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ાસ-દાસીઓ પણ તમાંરી જેમ આરામ કર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તમાંરે વિશ્રામ દિવસનું પાલન કરવાનંુ છે. યહોવા તમને આ આજ્ઞા આપે છે કે જેથી તમે યાદ રાખો કે તમ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િસરમાં ગુલામો હતાં, અને યહોવા તમાંરા દેવે તેની મહાન હાથ વડે તમને ગુલામીમાંથી મુકત કર્યા અને ત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તે લોકોની વૃત્તિ હંમેશા આવી રહે અને તેઓ માંરાથી ડરતા રહે અને માંરી આજ્ઞાઓનું પાલન કરતા રહે ત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િસરમાંથી બહાર લાવ્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“યહોવાની આજ્ઞા પ્રમાંણે તમાંરે તમાંરા માંતા અને પિતાનો આદર કરવો, કે જેથી યહોવા તમાંરા દેવ ત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ે ભૂમિ આપી રહ્યાં છે તેમાં તમે લાંબા સમય માંટે સારુ જીવ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“તારે હત્યા કરવી નહ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“તારે વ્યભિચાર કરવો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“તારે ચોરી કરવી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“તારે બીજા લોકો વિરુદ્ધ ખોટી સાક્ષી પૂરવી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“તમાંરા પડોશીની પત્નીની કામના કરવી નહિ, તેમ તેના ઘર કે ખેતર, દાસ કે દાસી, પશુ, ગધેડાં કે અન્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ોઈ પણ વસ્તુનો કબજો કરવાની ઇચ્છા કરવી નહિ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“આ દશ આજ્ઞાઓ તમાંરા સમગ્ર સમુદાયને યહોવાએ તે પર્વત ઉપર અગ્નિ તથા ગાઢ વાદળમાંથી મોટા સાદે સંભળાવ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ેવું સારું! તે લોકો અને તેમનાં સંતાનો પેઢી દર પેઢી સુખી રહ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ી. એ પછી તે કશું બોલ્યા ન્હોતા અને તેમણે એ આજ્ઞાઓ મને પથ્થરની બે તકતીઓ ઉપર લખીને આપ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“પર્વત જયારે અગ્નિથી ભડભડ બળતો હતો, ત્યારે તમે અંધકારમાંથી એ અવાજ સાંભળ્યો, પછી તમાં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ુળસમૂહોના બધાં આગેવાનો અને વડીલો માંરી પાસે આવ્યાં અને વિનંતી કરી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“આપણા દેવ યહોવાએ અમને પોતાના ગૌરવ અને માંહાત્મ્ય દર્શન કરાવ્યાં છે, અને અમે અગ્નિમાંથી તેમ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વાજ સાંભળ્યો છે; આજે અમે જોયું અને જાણ્યું છે કે દેવ માંણસ સાથે બોલે છતાં માંણસ જીવતો રહ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પરંતુ અમાંરે મોતનું જોખમ ફરી શા માંટે લેવું? આ મહાભયંકર અગ્નિ તો અમને સૌને ભસ્મીભૂત કરી નાખ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ો અમે ફરી વાર અમાંરા દેવ યહોવાનો અવાજ સાંભળીશું તો અમે જરૂર મૃત્યુ પામીશ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પૃથ્વી પર એવી કોઈ વ્યકિત નથી જેણે, જીવતા દેવને અગ્નિમાંથી બોલતા સાંભળ્યા હોય આપણી જેમ, અને હજ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ીવતું હોય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તમે જ તેમની પાસે જાઓ અને આપણાં દેવ યહોવા જે કહે તે સાંભળો, અને તેણે તમને જે કહ્યું હોય તે અ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“‘જા, તું જઈને તે લોકોને કહે કે, તમે તમાંરા તંબુઓમાં પાછા જાઓ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ણાવો. અમે તે સાંભળીશું અને તેનું પાલન અવશ્ય કરીશું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પણ તું પોતે અહીં માંરી પાસે ઊભો રહે, એટલે હું તને માંરી બધી આજ્ઞાઓ, કાયદાઓ અને નિયમો સંભળાવીશ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અને પછી તું તે એ લોકોને કહેજે, જેથી હું એમને જે ભૂમિનો કબજો આપનાર છું તેમાં ત્યાં તેઓ તે બધ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જ્ઞાઓનું પાલન કરે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ુનર્નિયમ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2026-08-03T22:09:14Z</dcterms:created>
  <dcterms:modified xsi:type="dcterms:W3CDTF">2026-08-03T22:09:14Z</dcterms:modified>
  <dc:title>પુનર્નિયમ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