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sons of the prophets said unto Elisha, Behold now, the place where we dwell with you is too strait for u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sons of the prophets said unto Elisha, Behold now, the place where we dwell with you is too strait for 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et us go, we pray you, unto Jordan, and take thence every man a beam, and let us make us a place there, where we may dwell. And he answered, Go all of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et us go, we pray you, unto Jordan, and take thence every man a beam, and let us make us a place there, where we may dwell. And he answered, Go all of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e said, Be content, I pray you, and go with your servants. And he answered, I will g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e said, Be content, I pray you, and go with your servants. And he answered, I will go.]]></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he went with them. And when they came to Jordan, they cut down wo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as one was felling a beam, the axe head fell into the water: and he cried, and said, Alas, master! for it was borrow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as one was felling a beam, the axe head fell into the water: and he cried, and said, Alas, master! for it was borrow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an of God said, Where fell it? And he showed him the place. And he cut down a stick, and cast it in thither; and the iron did sw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an of God said, Where fell it? And he showed him the place. And he cut down a stick, and cast it in thither; and the iron did sw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said he, Take it up to you. And he put out his hand, and took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of Syria warred against Israel, and took counsel with his servants, saying, In such and such a place shall be my camp.]]></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of Syria warred against Israel, and took counsel with his servants, saying, In such and such a place shall be my camp.]]></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man of God sent unto the king of Israel, saying, Beware that you pass not such a place; for thither the Syrians are come dow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man of God sent unto the king of Israel, saying, Beware that you pass not such a place; for thither the Syrians are come dow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sent to the place which the man of God told him and warned him of, and saved himself there, not once nor twi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sent to the place which the man of God told him and warned him of, and saved himself there, not once nor twi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sent to the place which the man of God told him and warned him of, and saved himself there, not once nor twi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e heart of the king of Syria was sore troubled for this thing; and he called his servants, and said unto them, Will all of you not show me which of us is for the king of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e heart of the king of Syria was sore troubled for this thing; and he called his servants, and said unto them, Will all of you not show me which of us is for the king of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e heart of the king of Syria was sore troubled for this thing; and he called his servants, and said unto them, Will all of you not show me which of us is for the king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of his servants said, None, my lord, O king: but Elisha, the prophet that is in Israel, tells the king of Israel the words that you speak in your bedchamb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of his servants said, None, my lord, O king: but Elisha, the prophet that is in Israel, tells the king of Israel the words that you speak in your bedchamb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of his servants said, None, my lord, O king: but Elisha, the prophet that is in Israel, tells the king of Israel the words that you speak in your bedchamb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Go and spy where he is, that I may send and fetch him. And it was told him, saying, Behold, he is in Doth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Go and spy where he is, that I may send and fetch him. And it was told him, saying, Behold, he is in Doth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sent he thither horses, and chariots, and a great host: and they came by night, and compassed the city abou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sent he thither horses, and chariots, and a great host: and they came by night, and compassed the city abou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ervant of the man of God was risen early, and gone forth, behold, an host compassed the city both with horses and chariots. And his servant said unto him, Alas, my master! how shall we 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ervant of the man of God was risen early, and gone forth, behold, an host compassed the city both with horses and chariots. And his servant said unto him, Alas, my master! how shall we d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ervant of the man of God was risen early, and gone forth, behold, an host compassed the city both with horses and chariots. And his servant said unto him, Alas, my master! how shall we d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answered, Fear not: for they that be with us are more than they that be with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answered, Fear not: for they that be with us are more than they that be with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Elisha prayed, and said, LORD, I pray you, open his eyes, that he may see. And the LORD opened the eyes of the young man; and he saw: and, behold, the mountain was full of horses and chariots of fire round about Elish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Elisha prayed, and said, LORD, I pray you, open his eyes, that he may see. And the LORD opened the eyes of the young man; and he saw: and, behold, the mountain was full of horses and chariots of fire round about Elish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Elisha prayed, and said, LORD, I pray you, open his eyes, that he may see. And the LORD opened the eyes of the young man; and he saw: and, behold, the mountain was full of horses and chariots of fire round about Elish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came down to him, Elisha prayed unto the LORD, and said, Strike this people, I pray you, with blindness. And he stroke them with blindness according to the word of Elish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came down to him, Elisha prayed unto the LORD, and said, Strike this people, I pray you, with blindness. And he stroke them with blindness according to the word of Elish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came down to him, Elisha prayed unto the LORD, and said, Strike this people, I pray you, with blindness. And he stroke them with blindness according to the word of Elish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Elisha said unto them, This is not the way, neither is this the city: follow me, and I will bring you to the man whom all of you seek. But he led them to Samar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Elisha said unto them, This is not the way, neither is this the city: follow me, and I will bring you to the man whom all of you seek. But he led them to Samar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Elisha said unto them, This is not the way, neither is this the city: follow me, and I will bring you to the man whom all of you seek. But he led them to Samar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they were come into Samaria, that Elisha said, LORD, open the eyes of these men, that they may see. And the LORD opened their eyes, and they saw; and, behold, they were in the midst of Samar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they were come into Samaria, that Elisha said, LORD, open the eyes of these men, that they may see. And the LORD opened their eyes, and they saw; and, behold, they were in the midst of Samar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they were come into Samaria, that Elisha said, LORD, open the eyes of these men, that they may see. And the LORD opened their eyes, and they saw; and, behold, they were in the midst of Samar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Israel said unto Elisha, when he saw them, My father, shall I strike them? shall I strike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Israel said unto Elisha, when he saw them, My father, shall I strike them? shall I strike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answered, You shall not strike them: would you strike those whom you have taken captive with your sword and with your bow? set bread and water before them, that they may eat and drink, and go to their mast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answered, You shall not strike them: would you strike those whom you have taken captive with your sword and with your bow? set bread and water before them, that they may eat and drink, and go to their mast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answered, You shall not strike them: would you strike those whom you have taken captive with your sword and with your bow? set bread and water before them, that they may eat and drink, and go to their mast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prepared great provision for them: and when they had eaten and drunk, he sent them away, and they went to their master. So the bands of Syria came no more into the land of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prepared great provision for them: and when they had eaten and drunk, he sent them away, and they went to their master. So the bands of Syria came no more into the land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prepared great provision for them: and when they had eaten and drunk, he sent them away, and they went to their master. So the bands of Syria came no more into the land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after this, that Benhadad king of Syria gathered all his host, and went up, and besieged Samar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after this, that Benhadad king of Syria gathered all his host, and went up, and besieged Samar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as a great famine in Samaria: and, behold, they besieged it, until an ass's head was sold for fourscore pieces of silver, and the fourth part of a cab of dove's dung for five pieces of silv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as a great famine in Samaria: and, behold, they besieged it, until an ass's head was sold for fourscore pieces of silver, and the fourth part of a cab of dove's dung for five pieces of silv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as a great famine in Samaria: and, behold, they besieged it, until an ass's head was sold for fourscore pieces of silver, and the fourth part of a cab of dove's dung for five pieces of silv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s the king of Israel was passing by upon the wall, there cried a woman unto him, saying, Help, my lord, O k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s the king of Israel was passing by upon the wall, there cried a woman unto him, saying, Help, my lord, O k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If the LORD do not help you, whence shall I help you? out of the barn floor, or out of the winepres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If the LORD do not help you, whence shall I help you? out of the barn floor, or out of the winepres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king said unto her, What disturbs you? And she answered, This woman said unto me, Give your son, that we may eat him to day, and we will eat my son tomorrow.]]></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king said unto her, What disturbs you? And she answered, This woman said unto me, Give your son, that we may eat him to day, and we will eat my son tomorrow.]]></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we boiled my son, and did eat him: and I said unto her on the next day, Give your son, that we may eat him: and she has hid her s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we boiled my son, and did eat him: and I said unto her on the next day, Give your son, that we may eat him: and she has hid her s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en the king heard the words of the woman, that he rent his clothes; and he passed by upon the wall, and the people looked, and, behold, he had sackcloth within upon his fles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en the king heard the words of the woman, that he rent his clothes; and he passed by upon the wall, and the people looked, and, behold, he had sackcloth within upon his fles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e said, God do so and more also to me, if the head of Elisha the son of Shaphat shall stand on him this day.]]></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e said, God do so and more also to me, if the head of Elisha the son of Shaphat shall stand on him this day.]]></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Elisha sat in his house, and the elders sat with him; and the king sent a man from before him: but before the messenger came to him, he said to the elders, See all of you how this son of a murderer has sent to take away mine head? look, when the messenger comes, shut the door, and hold him fast at the door: is not the sound of his master's feet behind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Elisha sat in his house, and the elders sat with him; and the king sent a man from before him: but before the messenger came to him, he said to the elders, See all of you how this son of a murderer has sent to take away mine head? look, when the messenger comes, shut the door, and hold him fast at the door: is not the sound of his master's feet behind hi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Elisha sat in his house, and the elders sat with him; and the king sent a man from before him: but before the messenger came to him, he said to the elders, See all of you how this son of a murderer has sent to take away mine head? look, when the messenger comes, shut the door, and hold him fast at the door: is not the sound of his master's feet behind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Elisha sat in his house, and the elders sat with him; and the king sent a man from before him: but before the messenger came to him, he said to the elders, See all of you how this son of a murderer has sent to take away mine head? look, when the messenger comes, shut the door, and hold him fast at the door: is not the sound of his master's feet behind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Elisha sat in his house, and the elders sat with him; and the king sent a man from before him: but before the messenger came to him, he said to the elders, See all of you how this son of a murderer has sent to take away mine head? look, when the messenger comes, shut the door, and hold him fast at the door: is not the sound of his master's feet behind h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he yet talked with them, behold, the messenger came down unto him: and he said, Behold, this evil is of the LORD; what should I wait for the LORD any longer?]]></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he yet talked with them, behold, the messenger came down unto him: and he said, Behold, this evil is of the LORD; what should I wait for the LORD any longe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he yet talked with them, behold, the messenger came down unto him: and he said, Behold, this evil is of the LORD; what should I wait for the LORD any long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க்கதரிசிகளின் புத்திரர் எலிசாவை நோக்கி: இதோ, நாங்கள் உம்முடன் குடியிருக்கிற இந்த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நெருக்கமாய்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யோர்தான்மட்டும் போய் அவ்விடத்தில் ஒவ்வொருவர் ஒவ்வொரு உத்திரத்தை வெட்டி, குடியிருக்க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ஒரு இடத்தை உண்டாக்குவோம் என்றார்கள். அதற்கு அவன்: போ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ல் ஒருவன்: நீர் தயவுசெய்து உமது அடியாரோடேகூட வரவேண்டும் என்றான். அதற்கு அவ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டேகூடப் போனான்; அவர்கள் யோர்தான் நதியருகே வந்த போது மரங்களை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ஒருவன் ஒரு உத்திரத்தை வெட்டி விழுத்துகையில் கோடரி தண்ணீரில் விழுந்தது; அவன்: ஐயோ என் ஆண்டவ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லாக வாங்கப்பட்டதே என்று கூ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னுடைய மனுஷன் அது எங்கே விழுந்தது என்று கேட்டான்; அவன் அந்த இடத்தைக் காண்பித்தபோது, ஒரு 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அதை அங்கே எறிந்து, அந்த இரும்பை மிதக்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 எடுத்துக்கொள் என்றான்; அப்படியே அவன் தன் கையை நீட்டி அதை எ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க்காலத்தில் சீரியாவின் ராஜா இஸ்ரவேலுக்கு விரோதமாய் யுத்தம் பண்ணி, இன்ன இன்ன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வேன் என்று தன் ஊழியக்காரரோடே ஆலோசனை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லும் தேவனுடைய மனுஷன் இஸ்ரவேலின் ராஜாவினிடத்தில் ஆள் அனுப்பி: இன்ன இடத்துக்குப் போ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ம்; சீரியர் அங்கே இறங்குவார்கள் என்று சொல்ல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இஸ்ரவேலின் ராஜா தேவனுடைய மனுஷன் தன்னை எச்சரித்து, தனக்குக் குறித்துச்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ற்கு மனுஷரை அனுப்பிப்பார்த்து எச்சரிக்கையாயிருந்து, இப்படி அநேகந்தரம் த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ந்தக் காரியத்தினிமித்தம் சீரிய ராஜாவின் இருதயம் குழம்பி, அவன் தன் ஊழியக்காரரை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வர்களில் இஸ்ரவேலின் ராஜாவுக்கு உளவாயிருக்கிறவன் யார் என்று நீங்கள்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மாட்டீ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ன் ஊழியக்காரரில் ஒருவன்: அப்படியில்லை; என் ஆண்டவனாகிய ராஜாவே, நீர் உம்முடைய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லே பேசுகிற வார்த்தைகளையும் இஸ்ரவேலிருக்கிற தீர்க்கதரிசியாகிய எலிசா இஸ்ரவேலின்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அவன்: நான் மனுஷரை அனுப்பி அவனைப் பிடிக்கும்படி, நீங்கள் போய் அவன் எங்கே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பாருங்கள் என்றான்; அவன் தோத்தானில் இருக்கிறான் என்று அவனு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அங்கே குதிரைகளையும் இரதங்களையும் பலத்த இராணுவத்தையும் அனுப்பினா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லத்திலே வந்து பட்டணத்தை வளை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னுடைய மனுஷனின் வேலைக்காரன் அதிகாலமே எழுந்து வெளியே புறப்படுகையில், இதோ, இராணுவ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ம் இரதங்களும் பட்டணத்தைச் சுற்றிக் கொண்டிருக்கக் கண்டான்; அப்பொழுது வேலைக்கார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ஐயோ, என் ஆண்டவனே, என்னசெய்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வன்: பயப்படாதே; அவர்களோடிருக்கிறவர்களைப் பார்க்கிலும் நம்மோடிருக்கிறவர்கள் அ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எலிசா விண்ணப்பம் பண்ணி: கர்த்தாவே, இவன் பார்க்கும்படி இவன் கண்களைத் திறந்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உடனே கர்த்தர் அந்த வேலைக்காரன் கண்களைத் திறந்தார்; இதோ, எலிசாவைச் சுற்றிலும் அக்கினிம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லும் இரதங்களாலும் அந்த மலை நிறைந்திருக்கிறதை அவன்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அவனிடத்தில் வருகையில், எலிசா கர்த்தரை நோக்கி விண்ணப்பம்பண்ணி: இந்த ஜனங்களுக்குக் க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க்கம் உண்டாகும்படி செய்யும் என்றான்; எலிசாவுடைய வார்த்தையின்படியே அவர்களுக்குக் கண்மய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எலிசா அவர்களை நோக்கி: இது வழி அல்ல; இது பட்டணமும் அல்ல; என் பிறகே வாருங்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 மனுஷனிடத்தில் நான் உங்களை வழிநடத்துவேன் என்று சொல்லி, அவர்களைச் சமாரியாவுக்கு அழை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சமாரியாவில் வந்தபோது, எலிசா: கர்த்தாவே, இவர்கள் பார்க்கும் படிக்கு இவர்கள் கண்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ந்தருளும் என்றான்; பார்க்கும்படிக்குக் கர்த்தர் அவர்கள் கண்களைத் திறக்கும்போது, இ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ன் நடுவே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ன் ராஜா அவர்களைக் கண்டபோது, எலிசாவைப் பார்த்து: என் தகப்பனே, நான் அவர்களை 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லா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அவன்: நீர் வெட்டவேண்டாம்; நீர் உம்முடைய பட்டயத்தாலும், உம்முடைய வில்லினாலும் சிறையா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களை வெட்டுகிறீரோ? இவர்கள் புசித்துக் குடித்து, தங்கள் ஆண்டவனிடத்துக்குப் போ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ம் தண்ணீரும் அவர்களுக்கெதிரில் வை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ர்களுக்குப் பெரிய விருந்துபண்ணி, அவர்கள் புசித்துக் குடித்தபின்பு,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 அவர்கள் தங்கள் ஆண்டவனிடத்துக்குப் போய்விட்டார்கள்; சீரியரின் தண்டுகள்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அப்புறம் வ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தற்குப்பின்பு சீரியாவின் ராஜாவாகிய பெனாதாத் தன் இராணுவத்தையெல்லாம் கூட்டிக்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 முற்றிக்கை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னால் சமாரியாவிலே கொடிய பஞ்சமுண்டாயிற்று; ஒரு கழுதைத் தலை எண்பது வெள்ளிக்காசு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ளுக்குப் போடுகிற காற்படி பயறு ஐந்து வெள்ளிக்காசுக்கும் விற்கப்படுமட்டு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ன் ராஜா அலங்கத்தின் மேல் நடந்துபோகையில், ஒரு ஸ்திரீ அவனைப்பார்த்துக் 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என் ஆண்டவனே, இரட்சியு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அவன்: கர்த்தர் உன்னை இரட்சிக்காதிருந்தால் நான் எதிலிருந்து எடுத்து உன்னை இரட்சி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ஞ்சியத்திலிருந்தா, ஆலையிலிருந்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ராஜா பின்னையும் அவளைப் பார்த்து: உனக்கு என்னவேண்டும் என்று கேட்டான். அதற்கு அவள்: இந்த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நோக்கி: உன் மகனைத் தா, அவனை இன்று தின்போம்; நாளைக்கு என் மகனைத் தின்போ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டியே என் மகனை ஆக்கித் தின்றோம்; மறுநாளில் நான் இவளை நோக்கி: நாம் உன் மகனைத் தின்ன அவனைத் 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வள் தன் மகனை ஒளித்துவிட்டா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ந்த ஸ்திரீயின் வார்த்தைகளை ராஜா கேட்டவுடனே, அலங்கத்தின்மேல் நடந்துபோகிற அவன் தன் வஸ்திர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க்கொண்டான்; அவன் உள்ளே தன் சரீரத்தின்மேல் இரட்டு உடுத்தியிருக்கிறதை ஜனங்கள்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சாப்பாத்தின் குமாரனாகிய எலிசாவின் தலை இன்றைக்கு அவன்மேல் இருந்தால், தேவன்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வும் அதற்கு அதிகமாகவும் எனக்குச் செய்யக்கடவ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லிசா தன் வீட்டில் உட்கார்ந்திருந்தான்; மூப்பரும் அவனோடு உட்கார்ந்திருந்தார்கள். அப்பொழுது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மனுஷனைத் தனக்கு முன்னே அனுப்பினான்; இந்த ஆள் எலிசாவினிடத்துக்கு வருமுன்னே, அவன் அந்த மூ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என் தலையை வாங்க, அந்தக் கொலைபாதகனுடைய மகன் ஆள் அனுப்பினான்; பார்த்தீர்களா? அந்த ஆ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து, நீங்கள் அவனை உள்ளே வரவொட்டாமல் கதவைப் பூட்டிப்போடுங்கள்; அவனுக்குப் பின்னா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டைய காலின் சத்தம் கேட்கிறது அல்ல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டே அவன் பேசிக்கொண்டிருக்கையில், அந்த ஆள் அவனிடத்தில் வந்து: இதோ, இந்தப் பொல்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ல் உண்டானது; நான் இனிக் கர்த்தருக்காகக் காத்திருக்க வேண்டியது என்ன என்று ராஜா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6]]></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2026-09-18T02:44:48Z</dcterms:created>
  <dcterms:modified xsi:type="dcterms:W3CDTF">2026-09-18T02:44:48Z</dcterms:modified>
  <dc:title>2 இராஜாக்கள்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