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sing unto the LORD a new song; for he has done marvellous things: his right hand, and his holy arm, has got him the victor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sing unto the LORD a new song; for he has done marvellous things: his right hand, and his holy arm, has got him the victor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has made known his salvation: his righteousness has he openly showed in the sight of the heathe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has made known his salvation: his righteousness has he openly showed in the sight of the heathe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has remembered his mercy and his truth toward the house of Israel: all the ends of the earth have seen the salvation of our G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has remembered his mercy and his truth toward the house of Israel: all the ends of the earth have seen the salvation of our Go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ake a joyful noise unto the LORD, all the earth: make a loud noise, and rejoice, and sing prais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ake a joyful noise unto the LORD, all the earth: make a loud noise, and rejoice, and sing prais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ing unto the LORD with the harp; with the harp, and the voice of a psal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ing unto the LORD with the harp; with the harp, and the voice of a psal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ith trumpets and sound of cornet make a joyful noise before the LORD, the K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et the sea roar, and the fullness thereof; the world, and they that dwell therei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t the floods clap their hands: let the hills be joyful together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fore the LORD; for he comes to judge the earth: with righteousness shall he judge the world, and the people with equit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fore the LORD; for he comes to judge the earth: with righteousness shall he judge the world, and the people with equit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பரிசுத்த புயமும், இரட்சிப்பை உண்டாக்க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மது இரட்சிப்பைப் பிரஸ்தாபமாக்கி, தமது நீதியை ஜாதிகளுடைய கண்கள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ைகளெல்லாம் நமது தேவனுடைய இரட்சிப்பைக் க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குடிகளே, நீங்களெல்லாரும் கர்த்தரை நோக்கி ஆனந்தமாய் ஆர்ப்பரியுங்கள்; முழக்கமிட்ட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ம்பீரமாய்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ரமண்டலத்தால் கர்த்தரைக் கீர்த்தனம்பண்ணுங்கள், சுரமண்டலத்தாலும் கீதசத்தத்தாலும்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ராஜாவின் சமுகத்தில் பூரிகைகளாலும் எக்காள சத்தத்தாலும் ஆனந்தமாய் ஆர்ப்ப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மும் அதின் நிறைவும், பூச்சக்கரமும் அதின் குடிகளும் முழங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முன்பாக ஆறுகள் கைகொட்டி பர்வதங்கள் ஏகமாய்க் கெம்பீரித்துப் பாட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ந்தீர்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2026-09-17T05:41:30Z</dcterms:created>
  <dcterms:modified xsi:type="dcterms:W3CDTF">2026-09-17T05:41:30Z</dcterms:modified>
  <dc:title>சங்கீதம் : 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