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O sing unto the LORD a new song; for he has done marvellous things: his right hand, and his holy arm, has got him the victory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O sing unto the LORD a new song; for he has done marvellous things: his right hand, and his holy arm, has got him the victory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The LORD has made known his salvation: his righteousness has he openly showed in the sight of the heathen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The LORD has made known his salvation: his righteousness has he openly showed in the sight of the heathen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He has remembered his mercy and his truth toward the house of Israel: all the ends of the earth have seen the salvation of our God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He has remembered his mercy and his truth toward the house of Israel: all the ends of the earth have seen the salvation of our God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Make a joyful noise unto the LORD, all the earth: make a loud noise, and rejoice, and sing praise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Make a joyful noise unto the LORD, all the earth: make a loud noise, and rejoice, and sing praise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Sing unto the LORD with the harp; with the harp, and the voice of a psalm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Sing unto the LORD with the harp; with the harp, and the voice of a psalm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With trumpets and sound of cornet make a joyful noise before the LORD, the King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Let the sea roar, and the fullness thereof; the world, and they that dwell therein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Let the floods clap their hands: let the hills be joyful together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Before the LORD; for he comes to judge the earth: with righteousness shall he judge the world, and the people with equity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Before the LORD; for he comes to judge the earth: with righteousness shall he judge the world, and the people with equity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758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க்குப் புதுப்பாட்டைப் பாடுங்கள்; அவர் அதிசயங்களைச் செய்திருக்கிறார்; அவருடைய வலதுகரம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ுடைய பரிசுத்த புயமும், இரட்சிப்பை உண்டாக்கின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தமது இரட்சிப்பைப் பிரஸ்தாபமாக்கி, தமது நீதியை ஜாதிகளுடைய கண்களுக்கு முன்ப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ளங்கப்பண்ண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இஸ்ரவேல் குடும்பத்துக்காகத் தமது கிருபையையும் உண்மையையும் நினைவுகூர்ந்தார்; பூமிய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ல்லைகளெல்லாம் நமது தேவனுடைய இரட்சிப்பைக் கண்ட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ூமியின் குடிகளே, நீங்களெல்லாரும் கர்த்தரை நோக்கி ஆனந்தமாய் ஆர்ப்பரியுங்கள்; முழக்கமிட்டு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ெம்பீரமாய்ப் பாட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ுரமண்டலத்தால் கர்த்தரைக் கீர்த்தனம்பண்ணுங்கள், சுரமண்டலத்தாலும் கீதசத்தத்தாலும் அவர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ீர்த்தனம்பண்ண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ாகிய ராஜாவின் சமுகத்தில் பூரிகைகளாலும் எக்காள சத்தத்தாலும் ஆனந்தமாய் ஆர்ப்பரிய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முத்திரமும் அதின் நிறைவும், பூச்சக்கரமும் அதின் குடிகளும் முழங்குவத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ுக்கு முன்பாக ஆறுகள் கைகொட்டி பர்வதங்கள் ஏகமாய்க் கெம்பீரித்துப் பாடக்கடவ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பூமியை நியாயந்தீர்க்கவருகிறார், பூலோகத்தை நீதியோடும் ஜனங்களை நிதானத்தோ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ந்தீர்ப்ப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5">
  <a:themeElements>
    <a:clrScheme name="Theme6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2026-11-01T18:59:10Z</dcterms:created>
  <dcterms:modified xsi:type="dcterms:W3CDTF">2026-11-01T18:59:10Z</dcterms:modified>
  <dc:title>சங்கீதம் : 98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