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சலெயேலையும் அகோலியாபையும், கர்த்தரால் ஞானமடைந்து அந்த வேலைகளைச் செய்யவரும்படி தங்கள் இருதயத்தில் எழுப்புதலடைந்த ஞான இருதயத்தாராகிய எல்லாரையும், மோசே வரவழை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சலெயேலையும் அகோலியாபையும், கர்த்தரால் ஞானமடைந்து அந்த வேலைகளைச் செய்யவரும்படி தங்கள் இருதயத்தில் எழுப்புதலடைந்த ஞான இருதயத்தாராகிய எல்லாரையும், மோசே வரவழை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ரிசுத்த ஸ்தலத்து வேலைகளைச் செய்கிற விவேகிகள் யாவரும் அவரவர் செய்கிற வேலையின் காரியமாய் 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ை நோக்கி: கர்த்தர் செய்யும்படி கற்பித்த வேலைக்கு வேண்டியதற்கு அதிகமான பொருள்களை ஜனங்கள் கொண்டுவருகிறார்கள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ை நோக்கி: கர்த்தர் செய்யும்படி கற்பித்த வேலைக்கு வேண்டியதற்கு அதிகமான பொருள்களை ஜனங்கள் கொண்டுவருகிறார்கள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ய்யவேண்டிய எல்லா வேலைகளுக்கும் போதுமான பொருள்கள் இருந்ததுமல்லாமல் அதிகமாயும் இ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ய்யவேண்டிய எல்லா வேலைகளுக்கும் போதுமான பொருள்கள் இருந்ததுமல்லாமல் அதிகமாயும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வ்வொரு மூடுதிரை இருபத்தெட்டு முழ நீளமும் நாலு முழ அகலமுமாயிருந்தது; மூடுதிரைகளெல்லாம் ஒரே அளவ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ு மூடுதிரைகளை ஒன்றோடொன்று இணைத்து, மற்ற ஐந்து மூடுதிரைகளையும் ஒன்றோடொன்று இண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ணைக்கப்பட்ட ஒரு மூடுதிரையின் ஓரத்தில் இளநீலநூலால் ஐம்பது காதுகளை உண்டுபண்ணி, அப்படியே இணைக்கப்பட்ட மற்ற மூடுதிரையின் ஓரத்திலும் உண்டுபண்ண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துகள் ஒன்றோடொன்று இணைக்கப்பட்டவைகள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ஐம்பது பொன் கொக்கிகளையும் பண்ணி, அந்தக் கொக்கிகளால் மூடுதிரைகளை ஒன்றோடொன்று இணைத்துவிட்டான். இவ்விதமாக ஒரே வாசஸ்தலம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ஐம்பது பொன் கொக்கிகளையும் பண்ணி, அந்தக் கொக்கிகளால் மூடுதிரைகளை ஒன்றோடொன்று இணைத்துவிட்டான். இவ்விதமாக ஒரே வாசஸ்தலம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சஸ்தலத்தின்மேல் கூடாரமாகப் போடும்படி ஆட்டுமயிரினால் நெய்த பதினொரு மூடுதிரைகளையும் பண்ண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மூடுதிரை முப்பது முழ நீளமும் நாலு முழ அகலமுமாயிருந்தது. பதினொரு மூடுதிரைகளும் ஒரே அளவ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ந்து மூடுதிரைகளை ஒன்றாகவும், மற்ற ஆறு மூடுதிரைகளை ஒன்றாகவும் இண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ணைக்கப்பட்ட ஒரு மூடுதிரையின் ஓரத்தில் ஐம்பது காதுகளையும், இணைக்கப்பட்ட மற்ற மூடுதிரையின் ஓரத்தில் ஐம்பது காதுகளையும் உண்டாக்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ாரத்தை ஒன்றாய் இணைத்துவிட, ஐம்பது வெண்கலக் கொக்கிகளையும் உண்டாக்க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வப்புத்தீர்ந்த ஆட்டுக்கடாத் தோலினால் கூடாரத்துக்கு ஒரு மூடியையும் அதின்மேல் போடத் தகசுத்தோலினால் ஒரு மூடியையும் உண்டு பண்ண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வப்புத்தீர்ந்த ஆட்டுக்கடாத் தோலினால் கூடாரத்துக்கு ஒரு மூடியையும் அதின்மேல் போடத் தகசுத்தோலினால் ஒரு மூடியையும் உண்டு பண்ண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 நிமிர்ந்துநிற்கும் பலகைகளையும் சீத்திம் மரத்தால் செய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வ்வொரு பலகையும் பத்துமுழ நீளமும் ஒன்றரை முழ அகலமு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பலகைக்கும் ஒன்றுக்கொன்று சமதூரமான இரண்டு கழுந்துகள் இருந்தது; வாசஸ்தலத்தின் பலகைகளுக்கெல்லாம் இப்படியே 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பலகைக்கும் ஒன்றுக்கொன்று சமதூரமான இரண்டு கழுந்துகள் இருந்தது; வாசஸ்தலத்தின் பலகைகளுக்கெல்லாம் இப்படியே 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ற்காகச் செய்யப்பட்ட பலகைகளில் தெற்கே தென்திசைக்கு இருபது பலகைகளை உண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இருபது பலகைகளின் கீழே வைக்கும் நாற்பது வெள்ளிப் பாதங்களையும் உண்டுபண்ணினான்; ஒரு பலகையின் கீழ் அதின் இரண்டு கழுந்துகளுக்கும் இரண்டு பாதங்களையும், மற்றப் பலகையின்கீழ் அதின் இரண்டு கழுந்துகளுக்கும் இரண்டு பாதங்களையும் பண்ணிவைத்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இருபது பலகைகளின் கீழே வைக்கும் நாற்பது வெள்ளிப் பாதங்களையும் உண்டுபண்ணினான்; ஒரு பலகையின் கீழ் அதின் இரண்டு கழுந்துகளுக்கும் இரண்டு பாதங்களையும், மற்றப் பலகையின்கீழ் அதின் இரண்டு கழுந்துகளுக்கும் இரண்டு பாதங்களையும் பண்ணிவைத்து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சஸ்தலத்தின் மறுபக்கமாகிய வடபுறத்தில் இருபது பலகைகளையும், அவைகளுக்கு நாற்பது வெள்ளிப் பாதங்களையும் 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பலகையின்கீழ் இரண்டு பாதங்களும், மற்றப் பலகையின்கீழ் இரண்டு பாதங்களும் 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ேல்புறத்திற்கு ஆறு பலகைகள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ாசஸ்தலத்தின் இருபக்கங்களிலுள்ள மூலைகளுக்கு இரண்டு பலகைகளையும் 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கீழே இசைக்கப்பட்டிருந்தது, மேலேயும் ஒரு வளையத்தினால் இசைக்கப்பட்டிருந்தது; இரண்டு மூலைகளிலுமுள்ள அவ்விரண்டிற்கும் அப்படியே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எட்டுப் பலகைகளும், அவைகளுடைய ஒவ்வொரு பலகையின் கீழ் இரண்டிரண்டு பாதங்களாகப் பதினாறு வெள்ளிப்பாதங்களும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எட்டுப் பலகைகளும், அவைகளுடைய ஒவ்வொரு பலகையின் கீழ் இரண்டிரண்டு பாதங்களாகப் பதினாறு வெள்ளிப்பாதங்களும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ாசஸ்தலத்தின் மறுபக்கத்துப் பலகைகளுக்கு ஐந்து தாழ்ப்பாள்களையும், வாசஸ்தலத்தின் மேல்புறமான பின்பக்கத்துப் பலகைகளுக்கு ஐந்து தாழ்ப்பாள்களையும் பண்ண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ாசஸ்தலத்தின் மறுபக்கத்துப் பலகைகளுக்கு ஐந்து தாழ்ப்பாள்களையும், வாசஸ்தலத்தின் மேல்புறமான பின்பக்கத்துப் பலகைகளுக்கு ஐந்து தாழ்ப்பாள்களையும் 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டுத்தாழ்ப்பாள் ஒரு முனைதொடங்கி மறுமுனைமட்டும் பலகைகளின் மையத்தில் உருவப்பாயும்படி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டுத்தாழ்ப்பாள் ஒரு முனைதொடங்கி மறுமுனைமட்டும் பலகைகளின் மையத்தில் உருவப்பாயும்படி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ளநீலநூலாலும் இரத்தாம்பரநூலாலும் சிவப்புநூலாலும் திரித்த மெல்லிய பஞ்சுநூலாலும் செய்யப்பட்டதும், விசித்திரவேலையாகிய கேருபீன்களுள்ளதுமான ஒரு திரைச்சீலையை உண்டுபண்ண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ளநீலநூலாலும் இரத்தாம்பரநூலாலும் சிவப்புநூலாலும் திரித்த மெல்லிய பஞ்சுநூலாலும் செய்யப்பட்டதும், விசித்திரவேலையாகிய கேருபீன்களுள்ளதுமான ஒரு திரைச்சீலையை உண்டுபண்ண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ச் சீத்திம் மரத்தினால் நாலு தூண்களைச்செய்து, அவைகளைப் பொன்தகட்டால் மூடி, அவைகளின் கொக்கிகளைப் பொன்னினால் பண்ணி, அவைகளுக்கு நான்கு வெள்ளிப்பாதங்களை வார்ப்ப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ச் சீத்திம் மரத்தினால் நாலு தூண்களைச்செய்து, அவைகளைப் பொன்தகட்டால் மூடி, அவைகளின் கொக்கிகளைப் பொன்னினால் பண்ணி, அவைகளுக்கு நான்கு வெள்ளிப்பாதங்களை வார்ப்ப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ூடாரவாசலுக்கு இளநீலநூலாலும் இரத்தாம்பரநூலாலும் சிவப்புநூலாலும் திரித்த மெல்லிய பஞ்சுநூலாலும் செய்த சித்திரத் தையல்வேலையான ஒரு தொங்குதிரையைய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ூடாரவாசலுக்கு இளநீலநூலாலும் இரத்தாம்பரநூலாலும் சிவப்புநூலாலும் திரித்த மெல்லிய பஞ்சுநூலாலும் செய்த சித்திரத் தையல்வேலையான ஒரு தொங்குதிரையைய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ஐந்து தூண்களையும், அவைகளின் வளைவாணிகளையும் உண்டாக்கி, அவைகளின் குமிழ்களையும் வளையங்களையும் பொன்தகட்டால் மூடினான்: அவைகளின் ஐந்து பாதங்களும் வெண்கல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ஐந்து தூண்களையும், அவைகளின் வளைவாணிகளையும் உண்டாக்கி, அவைகளின் குமிழ்களையும் வளையங்களையும் பொன்தகட்டால் மூடினான்: அவைகளின் ஐந்து பாதங்களும் வெண்கலம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बसलेल और ओहोलीआब और सब बुद्धिमान जिन को यहोवा ने ऐसी बुद्धि और समझ दी हो, कि वे यहोवा की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ओं के अनुसार पवित्रस्थान की सेवकाई के लिये सब प्रकार का काम करना जानें, वे सब यह काम कर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मूसा ने बसलेल और ओहोलीआब और सब बुद्धिमानों को जिनके हृदय में यहोवा ने बुद्धि का प्रकाश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अर्थात जिस जिस को पास आकर काम करने का उत्साह हुआ था उन सभों को बुलव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इस्त्राएली जो जो भेंट पवित्रस्थान की सेवकाई के काम और उसके बनाने के लिये ले आए थे, उन्हें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ों ने मूसा के हाथ से ले लिया। तब भी लोग प्रति भोर को उसके पास भेंट अपनी इच्छा से लाते रह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ितने बुद्धिमान पवित्रस्थान का काम करते थे वे सब अपना अपना काम छोड़कर मूसा के पास आ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कहने लगे, जिस काम के करने की आज्ञा यहोवा ने दी है उसके लिये जितना चाहिये उससे अधिक वे ले आ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ूसा ने सारी छावनी में इस आज्ञा का प्रचार करवाया, कि क्या पुरूष, क्या स्त्री, कोई पवित्र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और भेंट न लाए, इस प्रकार लोग और भेंट लाने से रोक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ोंकि सब काम बनाने के लिये जितना सामान आवश्यक था उतना वरन उससे अधिक बनाने वालों के पास आ चु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काम करने वाले जितने बुद्धिमान थे उन्होंने निवास के लिये बटी हुई सूक्ष्म सनी के कपड़े क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ीले, बैंजनी और लाल रंग के कपड़े के दस पटों को काढ़े हुए करूबों सहित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एक एक पट की लम्बाई अट्ठाईस हाथ और चौड़ाई चार हाथ की हुई; सब पट एक ही नाप के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पांच पट एक दूसरे से जोड़ दिए, और फिर दूसरे पांच पट भी एक दूसरे से जोड़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हां ये पट जोड़े गए वहां की दोनों छोरों पर उसने पीली नीली फलियां लग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ने दोनों छोरों में पचास पचास फलियां इस प्रकार लगाई कि वे आम्हने-साम्हने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ने सोने की पचास घुंडियां बनाईं, और उनके द्वारा पटों को एक दूसरे से ऐसा जोड़ा कि निवास मिल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निवास के ऊपर के तम्बू के लिये उसने बकरी के बाल के ग्यारह पट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एक एक पट की लम्बाई तीस हाथ और चौड़ाई चार हाथ की हुई; और ग्यारहों पट एक ही नाप क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न में से उसने पांच पट अलग और छ: पट अलग जोड़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जहां दोनों जोड़े गए वहां की छोरों में उसने पचास पचास फलियां लग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ने तम्बू के जोड़ने के लिये पीतल की पचास घुंडियां भी बनाईं जिस से वह एक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ने तम्बू के लिये लाल रंग से रंगी हुई मेंढ़ों की खालों का एक ओढ़ना और उसके ऊपर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ूइसों की खालों का भी एक ओढ़ना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उसने निवास के लिये बबूल की लकड़ी के तख्तों को खड़े रहने के लिये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एक एक तख्ते की लम्बाई दस हाथ और चौड़ाई डेढ़ हाथ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एक एक तख्ते में एक दूसरी से जोड़ी हुई दो दो चूलें बनीं, निवास के सब तख्तों के लिये उसने इ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ंति ब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ने निवास के लिये तख्तों को इस रीति से बनाया, कि दक्खिन की ओर बीस तख्त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इन बीसों तख्तों के नीचे चांदी की चालीस कुसिर्यां, अर्थात एक एक तख्ते के नीचे उसकी दो चूल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उसने दो कुसिर्यां ब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निवास की दूसरी अलंग, अर्थात उत्तर की ओर के लिये भी उसने बीस तख्ते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इनके लिये भी उसने चांदी की चालीस कुसिर्यां, अर्थात एक एक तख्ते के नीचे दो दो कुसिर्यां ब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निवास की पिछली अलंग, अर्थात पश्चिम ओर के लिये उसने छ: तख्ते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पिछली अलंग में निवास के कोनों के लिये उसने दो तख्ते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वे नीचे से दो दो भाग के बने, और दोनों भाग ऊपर से सिरे तक उन दोनों तख्तों का ढब ऐसा ही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इस प्रकार आठ तख्ते हुए, और उनकी चांदी की सोलह कुसिर्यां हुईं, अर्थात एक एक तख्ते के नीचे दो द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सिर्यां हु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उसने बबूल की लकड़ी के बेंड़े बनाए, अर्थात निवास की एक अलंग के तख्तों के लिये पांच बेंड़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निवास की दूसरी अलंग के तख्तों के लिये पांच बेंड़े, और निवास की जो अलंग पश्चिम ओर पिछले भ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थी उसके लिये भी पांच बेंड़े, बन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उसने बीच वाले बेंड़े को तख्तों के मध्य में तम्बू के एक सिरे से दूसरे सिरे तक पहुंच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तख्तों को उसने सोने से मढ़ा, और बेंड़ों के घर को काम देने वाले कड़ों को सोने के बना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ंड़ों को भी सोने से मढ़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फिर उसने नीले, बैंजनी और लाल रंग के कपड़े का, और बटी हुई सूक्ष्म सनी वाले कपड़े का बीचवाला पर्द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या; वह कढ़ाई के काम किये हुए करूबों के साथ ब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उसने उसके लिये बबूल के चार खम्भे बनाए, और उन को सोने से मढ़ा; उनकी घुंडियां सोने की बन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नके लिये चांदी की चार कुसिर्यां ढा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उसने तम्बू के द्वार के लिये नीले, बैंजनी और लाल रंग के कपड़े का, और बटी हुई सूक्ष्म सन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पड़े का कढ़ाई का काम किया हुआ पर्दा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उसने घुंडियों समेत उसके पांच खम्भे भी बनाए, और उनके सिरों और जोड़ने की छड़ों को सोने से मढ़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ी पांच कुसिर्यां पीतल की बना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2026-10-20T09:14:21Z</dcterms:created>
  <dcterms:modified xsi:type="dcterms:W3CDTF">2026-10-20T09:14:21Z</dcterms:modified>
  <dc:title>निर्गमन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