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ாவீது ராஜாவின் சுகசெய்தியை விசாரிக்கவும், அவன் ஆதாரேசரோடு யுத்தம்பண்ணி, அவனை முறிய அடித்ததற்காக அவனுக்கு வினவுதல் சொல்லவும், தன் குமாரனாகிய அதோராமையும், பொன்னும் வெள்ளியும் வெண்கலமுமான சகலவிதத் தட்டுமுட்டுகளையும், அவனிடத்துக்கு அனுப்பினான்; ஆதாரேசர் தோயூவின்மேல் யுத்தம்பண்ணுகிறவன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ாவீது ராஜாவின் சுகசெய்தியை விசாரிக்கவும், அவன் ஆதாரேசரோடு யுத்தம்பண்ணி, அவனை முறிய அடித்ததற்காக அவனுக்கு வினவுதல் சொல்லவும், தன் குமாரனாகிய அதோராமையும், பொன்னும் வெள்ளியும் வெண்கலமுமான சகலவிதத் தட்டுமுட்டுகளையும், அவனிடத்துக்கு அனுப்பினான்; ஆதாரேசர் தோயூவின்மேல் யுத்தம்பண்ணுகிறவன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ாவீது ராஜாவின் சுகசெய்தியை விசாரிக்கவும், அவன் ஆதாரேசரோடு யுத்தம்பண்ணி, அவனை முறிய அடித்ததற்காக அவனுக்கு வினவுதல் சொல்லவும், தன் குமாரனாகிய அதோராமையும், பொன்னும் வெள்ளியும் வெண்கலமுமான சகலவிதத் தட்டுமுட்டுகளையும், அவனிடத்துக்கு அனுப்பினான்; ஆதாரேசர் தோயூவின்மேல் யுத்தம்பண்ணுகிறவன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ட்டுமுட்டுகளையும், தான் ஏதோமியர், மோவாபியர், அம்மோன் புத்திரர், பெலிஸ்தர், அமலேக்கியர் என்னும் சகல ஜாதிகளின் கையிலும் வாங்கின வெள்ளியையும், பொன்னையும்கூடத் தாவீதுராஜா கர்த்தருக்குப் பரிசுத்தமென்று நேர்ந்துகொண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ட்டுமுட்டுகளையும், தான் ஏதோமியர், மோவாபியர், அம்மோன் புத்திரர், பெலிஸ்தர், அமலேக்கியர் என்னும் சகல ஜாதிகளின் கையிலும் வாங்கின வெள்ளியையும், பொன்னையும்கூடத் தாவீதுராஜா கர்த்தருக்குப் பரிசுத்தமென்று நேர்ந்துகொ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ருயாவின் குமாரன் அபிசாயி உப்புப் பள்ளத்தாக்கிலே பதினெண்ணாயிரம் ஏதோமியரை முறிய அட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 ஏதோமிலே தாணையம் போட்டான்; ஏதோமியர் எல்லாரும் அவனைச் சேவிக்கிறவர்களா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 ஏதோமிலே தாணையம் போட்டான்; ஏதோமியர் எல்லாரும் அவனைச் சேவிக்கிறவர்களா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இஸ்ரவேலையெல்லாம் ஆண்டு, தன்னுடைய ஜனத்திற்கெல்லாம் நியாயமும் நீதியும் ச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இஸ்ரவேலையெல்லாம் ஆண்டு, தன்னுடைய ஜனத்திற்கெல்லாம் நியாயமும் நீதியும் செய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ருயாவின் குமாரன் யோவாப் இராணுவத்தலைவனாயிருந்தான்; ஆகிலூதின் குமாரனாகிய யோசபாத் மந்திரிய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ிதூபின் குமாரன் சாதோக்கும், அபியத்தாரின் குமாரன் அபிமெலேக்கும் ஆசாரியராயிருந்தார்கள்; சவிஷா சம்பிரதிய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ய்தாவின் குமாரன் பெனாயா கிரேத்தியருக்கும் பிலேத்தியருக்கும் தலைவனாயிருந்தான்; தாவீதின் புத்திரர் ராஜாவினிடத்தில் பிரதானிகள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ய்தாவின் குமாரன் பெனாயா கிரேத்தியருக்கும் பிலேத்தியருக்கும் தலைவனாயிருந்தான்; தாவீதின் புத்திரர் ராஜாவினிடத்தில் பிரதானிகள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, தாவீது பெலிஸ்தரை முறிய அடித்து, அவர்களைக் கீழ்ப்படுத்தி, காத்பட்டணத்தையும் அதின் கிராமங்களையும் பெலிஸ்தரின் கையிலிருந்து பிடித்துக்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, தாவீது பெலிஸ்தரை முறிய அடித்து, அவர்களைக் கீழ்ப்படுத்தி, காத்பட்டணத்தையும் அதின் கிராமங்களையும் பெலிஸ்தரின் கையிலிருந்து பிடித்துக்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மோவாபியரையும் முறியடித்ததினால், மோவாபியர் தாவீதைச் சேவித்து அவனுக்குக் காணிக்கைகளைச் செலுத்த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ோபாவின் ராஜாவாகிய ஆதாரேசர் ஐபிராத் நதியண்டையில் தன் இராணுவத்தை நிறுத்தப்போகிறபோது, தாவீது அவனையும் ஆமாத்தின் கிட்டே முறிய அட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ோபாவின் ராஜாவாகிய ஆதாரேசர் ஐபிராத் நதியண்டையில் தன் இராணுவத்தை நிறுத்தப்போகிறபோது, தாவீது அவனையும் ஆமாத்தின் கிட்டே முறிய அட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இருந்த ஆயிரம் இரதங்களையும் ஆயிரம் குதிரைவீரரையும் பதினாயிரம் காலாட்களையும் பிடித்து, இரதங்களில் நூறு இரதங்களையும் வைத்துக்கொண்டு, மற்றவைகளையெல்லாம் துண்டாடி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இருந்த ஆயிரம் இரதங்களையும் ஆயிரம் குதிரைவீரரையும் பதினாயிரம் காலாட்களையும் பிடித்து, இரதங்களில் நூறு இரதங்களையும் வைத்துக்கொண்டு, மற்றவைகளையெல்லாம் துண்டாடி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ோபாவின் ராஜாவாகிய ஆதாரேசருக்கு உதவிசெய்ய தமஸ்குபட்டணத்தாராகிய சீரியர் வந்தார்கள்; தாவீது சீரியரில் இருபத்தீராயிரம்பேரை வெட்டிப்போ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ோபாவின் ராஜாவாகிய ஆதாரேசருக்கு உதவிசெய்ய தமஸ்குபட்டணத்தாராகிய சீரியர் வந்தார்கள்; தாவீது சீரியரில் இருபத்தீராயிரம்பேரை வெட்டிப்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ஸ்குவுக்கடுத்த சீரியாவிலே தாணையங்களை வைத்தான்; சீரியர் தாவீதைச் சேவித்து அவனுக்குக் காணிக்கைகளைச் செலுத்தி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ஸ்குவுக்கடுத்த சீரியாவிலே தாணையங்களை வைத்தான்; சீரியர் தாவீதைச் சேவித்து அவனுக்குக் காணிக்கைகளைச் செலுத்தி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ாரேசரின் சேவகருக்கு இருந்த பொன் பரிசைகளைத் தாவீது எடுத்து, அவைகளை எருசலேமுக்குக் கொண்டுவ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ாரேசரின் பட்டணங்களாகிய திப்காத்திலும் கூனிலுமிருந்து தாவீது வெகு திரளான வெண்கலத்தையும் எடுத்துக்கொண்டுவந்தான்; அதினாலே சாலொமோன் வெண்கலக் கடல்தொட்டியையும் தூண்களையும் வெண்கலத் தட்டுமுட்டுகளையும் உண்டாக்க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ாரேசரின் பட்டணங்களாகிய திப்காத்திலும் கூனிலுமிருந்து தாவீது வெகு திரளான வெண்கலத்தையும் எடுத்துக்கொண்டுவந்தான்; அதினாலே சாலொமோன் வெண்கலக் கடல்தொட்டியையும் தூண்களையும் வெண்கலத் தட்டுமுட்டுகளையும் உண்டாக்க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சோபாவின் ராஜாவாகிய ஆதாரேசரின் இராணுவத்தையெல்லாம் முறிய அடித்த செய்தியை ஆமாத்தின் ராஜாவாகிய தோயூ கேட்ட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சோபாவின் ராஜாவாகிய ஆதாரேசரின் இராணுவத்தையெல்லாம் முறிய அடித்த செய்தியை ஆமாத்தின் ராஜாவாகிய தோயூ கேட்டபோ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ദാവീദ്‍രാജാവിനോടു കുശലും ചോദിപ്പാനും അവൻ ഹദദേസെരിനോടു യുദ്ധം ചെയ്തു അവനെ തോല്പിച്ച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അഭിനന്ദിപ്പാനും തന്റെ മകനായ ഹദോരാമിനെ അയച്ചു; ഹദദേസരും തോവൂവും തമ്മിൽ കൂടക്കൂടെ യു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അവൻ പൊന്നു, വെള്ളി താമ്രം ഇവകൊണ്ടുള്ള സകലവിധസാധനങ്ങളെയും കൊണ്ട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ാവീദ്‍രാജാവു അവയെ താൻ ഏദോം, മോവാബ്, അമ്മോന്യർ, ഫെലിസ്ത്യർ, അമാലേക്ക് മുതലായ സകല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കൽനിന്നും പിടിച്ചെടുത്ത വെള്ളിയോടും പൊന്നിനോടുംകൂടെ യഹോവെക്കു വിശുദ്ധീ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െരൂയയുടെ മകനായ അബീശായി ഉപ്പുതാഴ്വരയിൽവെച്ചു എദോമ്യരിൽ പതിനെണ്ണായിരംപേരെ സംഹ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ാവീദ് എദോമിൽ കാവല്പട്ടാളങ്ങളെ ആക്കി; എദോമ്യർ എല്ലാവരും അവന്നു ദാസന്മാർ ആയ്തീർന്നു.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് ചെന്നേടത്തൊക്കെയും യഹോവ അവന്നു ജയം നല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ങ്ങനെ ദാവീദ് എല്ലായിസ്രായേലിന്നും രാജാവായി വാണു; തന്റെ സകലജനത്തിന്നും നീതിയും ന്യാ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ത്ത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െരൂയയുടെ മകനായ യോവാബ് സേനാധിപതി ആയിരുന്നു; അഹീലൂദിന്റെ മകനായ യെഹോശാഫാത്ത് മന്ത്ര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ഹീത്തൂബിന്റെ മകനായ സാദോക്കും അബ്യാഥാരിന്റെ മകനായ അഹീമേലെക്കും പുരോഹിതന്മാരും ശവ്ശാ രായസക്കാര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െഹോയാദയുടെ മകനായ ബെനായാവു ക്രേത്യർക്കും പ്ളേത്യർക്കും അധിപതിയും ആയിരുന്നു;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ർ രാജാവിന്റെ അടുക്കൽ പ്രധാനപരിചാരകന്മ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റെശേഷം ദാവീദ് ഫെലിസ്ത്യരെ തോല്പിച്ചു അടക്കി, ഗത്തും അതിനോടു ചേർന്ന ഗ്രാമങ്ങളും ഫെലിസ്ത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നിന്നു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ിന്നെ അവൻ മോവാബിനെ തോല്പിച്ചു; മോവാബ്യർ ദാവീദിന്റെ ദാസന്മാരായി കാഴ്ച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ോബാരാജാവായ ഹദദേസെർ ഫ്രാത്ത് നദീതീരത്തിങ്കൽ തന്റെ ആധിപത്യം ഉറപ്പിപ്പാൻ പോയപ്പോൾ ദാവീദ് അവ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മാത്തിൽവെച്ചു തോല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റെ വക ആയിരം രഥങ്ങളെയും ഏഴായിരം കുതിരപ്പടയാളികളെയും ഇരുപതിനായിരം കാലാളുകളെയും ദാവീദ് പിട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് അവയിൽ നൂറു രഥകൂതിരകളെ വെച്ചുകൊണ്ടുശേഷം രഥകൂതിരകളെ ഒക്കെയും കുതിഞരമ്പു വെട്ട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ോബാരാജാവായ ഹദദേസെരിനെ സഹായിപ്പാൻ ദമ്മേശെക്കിലെ അരാമ്യർ വന്നപ്പോൾ ദാവീദ് അരാമ്യരിൽ ഇരുപതിനായി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രെ നി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ിന്നെ ദാവീദ് ദമ്മേശെക്കിനോടു ചേർന്ന അരാമിൽ കാവല്പട്ടാളങ്ങളെ പാർപ്പിച്ചു; അരാമ്യരും ദാവീദ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്മാരായി കാഴ്ചകൊണ്ടുവന്നു; ഇങ്ങനെ ദാവീദ് ചെന്നേടത്തൊക്കെയും യഹോവ അവന്നു ജയം നല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ഹദദേസെരിന്റെ ദാസന്മാർക്കുണ്ടായിരുന്ന പൊൻപരിചകളെ ദാവീദ് എടുത്തു യെരൂശലേമിലേക്കു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ഹദദേസെരിന്റെ പട്ടണങ്ങളായ തിബ്ഹാത്തിൽനിന്നും കൂനിൽനിന്നും അനവധി താമ്രവും കൊണ്ടുവന്നു; അ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ൻ താമ്രക്കടലും സ്തംഭങ്ങളും താമ്രപാത്രങ്ങള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ദാവീദ് സോബാരാജാവായ ഹദദേസെരിന്റെ സൈന്യത്തെയെല്ലാം തോല്പിച്ചുകളഞ്ഞു എന്നു ഹമാത്ത്‌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വൂ കേട്ട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2026-10-20T01:22:51Z</dcterms:created>
  <dcterms:modified xsi:type="dcterms:W3CDTF">2026-10-20T01:22:51Z</dcterms:modified>
  <dc:title>1 ദിനവൃത്താന്തം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