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ூதாவுடைய ராஜாவாகிய சிதேக்கியா அரசாளத் துவக்கின நாலாம்வருஷம் ஐந்தாம் மாதத்திலே, அசூரின் குமாரனாகிய அனனியா என்னப்பட்ட கிபியோன் ஊரானாகிய தீர்க்கதரிசி கர்த்தருடைய ஆலயத்திலே ஆசாரியர்களும் சகல ஜனங்களும் பார்த்திருக்க என்னை நோக்கி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ூதாவுடைய ராஜாவாகிய சிதேக்கியா அரசாளத் துவக்கின நாலாம்வருஷம் ஐந்தாம் மாதத்திலே, அசூரின் குமாரனாகிய அனனியா என்னப்பட்ட கிபியோன் ஊரானாகிய தீர்க்கதரிசி கர்த்தருடைய ஆலயத்திலே ஆசாரியர்களும் சகல ஜனங்களும் பார்த்திருக்க என்னை நோக்கி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ின் தேவனாகிய சேனைகளின் கர்த்தர் உரைக்கிறது என்னவென்றால், பாபிலோன் ராஜாவின் நுகத்தை முறித்த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ாபிலோன் ராஜாவாகிய நேபுகாத்நேச்சார் இவ்விடத்திலிருந்து எடுத்துப் பாபிலோனுக்குக் கொண்டுபோன கர்த்தருடைய ஆலயத்தின் பணிமுட்டுகளையெல்லாம் நான் இரண்டு வருஷகாலத்திலே இவ்விடத்துக்குத் திரும்பக்கொண்டுவரப்பண்ணுவ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ாபிலோன் ராஜாவாகிய நேபுகாத்நேச்சார் இவ்விடத்திலிருந்து எடுத்துப் பாபிலோனுக்குக் கொண்டுபோன கர்த்தருடைய ஆலயத்தின் பணிமுட்டுகளையெல்லாம் நான் இரண்டு வருஷகாலத்திலே இவ்விடத்துக்குத் திரும்பக்கொண்டுவரப்பண்ணுவ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யாக்கீமின் குமாரனாகிய எகொனியா என்கிற யூதாவுடைய ராஜாவையும் பாபிலோனுக்குச் சிறையாகக் கொண்டுபோகப்பட்ட யூதர் அனைவரையும் நான் இவ்விடத்துக்குத் திரும்பிவரப்பண்ணுவேன்; பாபிலோன் ராஜாவின் நுகத்தை உடைப்பேன் என்றார் என்று சொன்ன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யாக்கீமின் குமாரனாகிய எகொனியா என்கிற யூதாவுடைய ராஜாவையும் பாபிலோனுக்குச் சிறையாகக் கொண்டுபோகப்பட்ட யூதர் அனைவரையும் நான் இவ்விடத்துக்குத் திரும்பிவரப்பண்ணுவேன்; பாபிலோன் ராஜாவின் நுகத்தை உடைப்பேன் என்றார் என்று சொன்ன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எரேமியா தீர்க்கதரிசி ஆசாரியர்கள் பார்த்திருக்கவும், கர்த்தருடைய ஆலயத்தில் நின்றிருந்த ஜனங்களெல்லாரும் பார்த்திருக்கவும் அனனியா தீர்க்கதரிசியை நோக்கி: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மென், கர்த்தர் அப்படியே செய்வாராக; கர்த்தருடைய ஆலயத்தின் பணிமுட்டுகளையும் சிறைப்பட்டுப்போன அனைவரையும் பாபிலோனிலிருந்து திரும்பிவரப்பண்ணுவார் என்று நீ தீர்க்கதரிசனமாகச் சொன்ன உன் வார்த்தைகளைக் கர்த்தர் நிறைவேற்றுவாராக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மென், கர்த்தர் அப்படியே செய்வாராக; கர்த்தருடைய ஆலயத்தின் பணிமுட்டுகளையும் சிறைப்பட்டுப்போன அனைவரையும் பாபிலோனிலிருந்து திரும்பிவரப்பண்ணுவார் என்று நீ தீர்க்கதரிசனமாகச் சொன்ன உன் வார்த்தைகளைக் கர்த்தர் நிறைவேற்றுவாராக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ிலும், உன் செவிகளும் சகல ஜனத்தின் செவிகளும் கேட்க நான் சொல்லும் வார்த்தையைக் கே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ூர்வகாலமுதல் எனக்கு முன்னும் உனக்கு முன்னும் இருந்த தீர்க்கதரிசிகள் அநேகம் தேசங்களுக்கு விரோதமாகவும், பெரிய ராஜ்யங்களுக்கு விரோதமாகவும் யுத்தத்தையும் பஞ்சத்தையும் கொள்ளைநோயையும் குறித்துத் தீர்க்கதரிசனம் சொன்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ூர்வகாலமுதல் எனக்கு முன்னும் உனக்கு முன்னும் இருந்த தீர்க்கதரிசிகள் அநேகம் தேசங்களுக்கு விரோதமாகவும், பெரிய ராஜ்யங்களுக்கு விரோதமாகவும் யுத்தத்தையும் பஞ்சத்தையும் கொள்ளைநோயையும் குறித்துத் தீர்க்கதரிசனம் சொன்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மாதானம் வரும் என்று தீர்க்கதரிசி தீர்க்கதரிசனம் சொல்லியிருக்க, அந்தத் தீர்க்கதரிசி சொன்ன வார்த்தையின்படியே வந்தால், அப்பொழுது அவன் கர்த்தர் மெய்யாய் அனுப்பின தீர்க்கதரிசியாக விளங்குவானென்று எரேமியா தீர்க்கதரிசி சொன்ன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மாதானம் வரும் என்று தீர்க்கதரிசி தீர்க்கதரிசனம் சொல்லியிருக்க, அந்தத் தீர்க்கதரிசி சொன்ன வார்த்தையின்படியே வந்தால், அப்பொழுது அவன் கர்த்தர் மெய்யாய் அனுப்பின தீர்க்கதரிசியாக விளங்குவானென்று எரேமியா தீர்க்கதரிசி சொன்ன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அனனியா என்கிற தீர்க்கதரிசி எரேமியா தீர்க்கதரிசியின் கழுத்திலிருந்த நுகத்தை எடுத்து அதை உடைத்துப்போட்ட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அனனியா சகல ஜனங்களுக்கு முன்பாகவும்: இந்தப்பிரகாரமாக இரண்டு வருஷகாலத்திலே பாபிலோன் ராஜாவாகிய நேபுகாத்நேச்சாருடைய நுகத்தைச் சகல ஜாதிகளின் கழுத்திலுமிருந்து விலக உடைத்துப்போடுவேன் என்று கர்த்தர் சொல்லுகிறார் என்றான். அப்பொழுது எரேமியா தீர்க்கதரிசி தன் வழியேபோன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அனனியா சகல ஜனங்களுக்கு முன்பாகவும்: இந்தப்பிரகாரமாக இரண்டு வருஷகாலத்திலே பாபிலோன் ராஜாவாகிய நேபுகாத்நேச்சாருடைய நுகத்தைச் சகல ஜாதிகளின் கழுத்திலுமிருந்து விலக உடைத்துப்போடுவேன் என்று கர்த்தர் சொல்லுகிறார் என்றான். அப்பொழுது எரேமியா தீர்க்கதரிசி தன் வழியேபோ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அனனியா சகல ஜனங்களுக்கு முன்பாகவும்: இந்தப்பிரகாரமாக இரண்டு வருஷகாலத்திலே பாபிலோன் ராஜாவாகிய நேபுகாத்நேச்சாருடைய நுகத்தைச் சகல ஜாதிகளின் கழுத்திலுமிருந்து விலக உடைத்துப்போடுவேன் என்று கர்த்தர் சொல்லுகிறார் என்றான். அப்பொழுது எரேமியா தீர்க்கதரிசி தன் வழியேபோ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னனியா என்கிற தீர்க்கதரிசி எரேமியா தீர்க்கதரிசியின் கழுத்திலிருந்த நுகத்தை உடைத்துப்போட்டபிற்பாடு, கர்த்தருடைய வார்த்தை எரேமியாவுக்கு உண்டாகி, அவர்: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போய், அனனியாவை நோக்கி: நீ மர நுகத்தை உடைத்தாய்; அதற்குப்பதிலாக இருப்பு நுகத்தை உண்டுபண்ணு என்று கர்த்தர் சொன்ன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போய், அனனியாவை நோக்கி: நீ மர நுகத்தை உடைத்தாய்; அதற்குப்பதிலாக இருப்பு நுகத்தை உண்டுபண்ணு என்று கர்த்தர் சொன்ன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ாபிலோன் ராஜாவாகிய நேபுகாத்நேச்சாரைச் சேவிக்கும்படிக்கு இருப்பு நுகத்தை இந்த எல்லா ஜாதிகளுடைய கழுத்தின்மேலும் போட்டேன்; அவர்கள் அவனைச் சேவிப்பார்கள். வெளியின் மிருகஜீவன்களையும் அவனுக்கு ஒப்புக்கொடுத்தேன் என்று இஸ்ரவேலின் தேவனாகிய சேனைகளின் கர்த்தர் உரைக்கிறார் என்று சொல் என்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ாபிலோன் ராஜாவாகிய நேபுகாத்நேச்சாரைச் சேவிக்கும்படிக்கு இருப்பு நுகத்தை இந்த எல்லா ஜாதிகளுடைய கழுத்தின்மேலும் போட்டேன்; அவர்கள் அவனைச் சேவிப்பார்கள். வெளியின் மிருகஜீவன்களையும் அவனுக்கு ஒப்புக்கொடுத்தேன் என்று இஸ்ரவேலின் தேவனாகிய சேனைகளின் கர்த்தர் உரைக்கிறார் என்று சொல் என்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ாபிலோன் ராஜாவாகிய நேபுகாத்நேச்சாரைச் சேவிக்கும்படிக்கு இருப்பு நுகத்தை இந்த எல்லா ஜாதிகளுடைய கழுத்தின்மேலும் போட்டேன்; அவர்கள் அவனைச் சேவிப்பார்கள். வெளியின் மிருகஜீவன்களையும் அவனுக்கு ஒப்புக்கொடுத்தேன் என்று இஸ்ரவேலின் தேவனாகிய சேனைகளின் கர்த்தர் உரைக்கிறார் என்று சொல் என்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பு எரேமியா தீர்க்கதரிசி அனனியா என்கிற தீர்க்கதரிசியை நோக்கி: இப்போதும் அனனியாவே, கேள், கர்த்தர் உன்னை அனுப்பினதில்லை; நீயோ இந்த ஜனத்தைப் பொய்யை நம்பும்படிச் செய்தாய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பு எரேமியா தீர்க்கதரிசி அனனியா என்கிற தீர்க்கதரிசியை நோக்கி: இப்போதும் அனனியாவே, கேள், கர்த்தர் உன்னை அனுப்பினதில்லை; நீயோ இந்த ஜனத்தைப் பொய்யை நம்பும்படிச் செய்தாய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, இதோ, உன்னைப் பூமியின்மேல் இராதபடிக்கு அகற்றிவிடுவேன்; இந்த வருஷத்திலே நீ சாவாய் என்று கர்த்தர் சொல்லுகிறார்; கர்த்தருக்கு விரோதமாய்க் கலகம் உண்டாகப் பேசினாயே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, இதோ, உன்னைப் பூமியின்மேல் இராதபடிக்கு அகற்றிவிடுவேன்; இந்த வருஷத்திலே நீ சாவாய் என்று கர்த்தர் சொல்லுகிறார்; கர்த்தருக்கு விரோதமாய்க் கலகம் உண்டாகப் பேசினாயே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டியே அனனியா என்கிற தீர்க்கதரிசி அவ்வருஷத்திலேதானே ஏழாம் மாதத்தில் செத்துப்போ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00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તે જ વષેર્ યહૂદિયાના રાજા સિદકિયાના શાસનની શરૂઆતમાં ચોથા વર્ષનાં પાંચમા મહિનામાં ગિબયોનના વત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ઝઝુરના પુત્ર પ્રબોધક હનાન્યાએ યહોવાના મંદિરમાં, યાજકો અને બધા લોકોની હાજરીમાં કહ્ય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સૈન્યોનો દેવ યહોવા, ઇસ્રાએલના દેવ કહે છે; ‘બાબિલના રાજાની ઝૂંસરીં મેં તારા પરથી હઠાવી લીધ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બે વર્ષની અંદર હું બાબિલનો રાજા નબૂખાદનેસ્સાર યહોવાના મંદિરની જે સાધન-સામગ્રી બાબિલ લઇ ગયો હતો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ધી અહીં પાછી લાવ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ેમ જ હું યહૂદિયાના રાજા યહોયાકીમના પુત્ર યકોન્યાને તેમ જ બાબિલમાં દેશવટે ગયેલા યહૂદિયાના બધ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ને પાછા લાવીશ, કારણ, હું બાબિલના રાજાની સત્તા તોડી નાખીશ.”‘ આ યહોવાના વચ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્યારબાદ પ્રબોધક યમિર્યાએ મંદિરમાં યાજકો અને બધા લોકો સમક્ષ પ્રબોધક હનાન્યાને જવાબ આપ્યો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“આમીન! યહોવા એ પ્રમાણે કરો. તમે જે વચનો ઉચ્ચાર્યા છે તેને તો તમે સાચાં પાડો અને મંદિરની બધ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ધન-સામગ્રી અને દેશવટે ગયેલા બધા લોકોને તે બાબિલથી ફરી અહીં લઇ આ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“તેમ છતાં મારે તને અને આ સૌ લોકોને જે કહેવાનું છે તે સાંભળ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ારા અને મારા પહેલાં થઇ ગયેલા પ્રાચીન પ્રબોધકોએ અનેક દેશો વિરુદ્ધ પ્રબોધ કર્યો હતો. અને હંમેશ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ુદ્ધ, દુકાળ તથા મરકી વિષે ચેતવણી આપ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જ્યારે પણ કોઇ પ્રબોધક સુખશાંતિની આગાહી કરે છે અને તેનાં શબ્દો સાચાં પડે છે, ત્યારે ખાતરી થાય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 યહોવાએ તેને મોકલ્યો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પછી પ્રબોધક હનાન્યાએ યમિર્યાની ડોક પર મૂકેલી ઝૂંસરી લઇ લીધી અને તેને ભાંગી નાખ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ેણે બધા લોકો સમક્ષ કહ્યું, “આ યહોવાના વચન છે; ‘આ જ રીતે આજથી બે વર્ષ પછી હું બાબિલના રાજ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બૂખાદનેસ્સારની ઝૂંસરી બધી પ્રજાઓની ડોક પરથી ઉઠાવી લઈને ભાંગી નાખીશ.”‘એ પછી યમિર્યા મંદિરમાં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ાલ્યો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્યારબાદ તરત જ યહોવાનો આ સંદેશો યમિર્યા પાસે આ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“તું હનાન્યા પાસે જઇને તેને કહે કે, ‘યહોવા કહે છે, તેં લાકડાની ઝૂંસરી ભાંગી નાખી છે, પરંતુ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ની જગ્યાએ લોઢાની ઝૂંસરીઓ મુક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હા મેં આ બધી પ્રજાઓની ડોક પર લોઢાની ઝૂંસરી મૂકી છે અને તેઓ બાબિલના રાજા નબૂખાદનેસ્સારના તાબા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 તેઓ તેની આજ્ઞા માનશે. આ હુકમને કોઇ બદલી શકશે નહિ, એમ ઇસ્રાએલના દેવ સૈન્યોનો દેવ યહોવા કહે છ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ંગલી પશુઓ પણ નબૂખાદનેસ્સારનું દાસત્વ સ્વીકારશે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્યારબાદ યમિર્યાએ પ્રબોધકને કહ્યું, “સાંભળ હનાન્યા, યહોવાએ તને મોકલ્યો નથી, અને તારે કારણે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 જૂઠાણામાં માને છ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ેથી આ એ છે, જે યહોવા કહે છે, ‘હું પૃથ્વીના નકશા પરથી તારું નામોનિશાન મીટાવી દઇશ. આ વર્ષના અં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હેલા તું મૃત્યુ પામીશ. કારણ કે તે જ લોકો પાસે દેવની આજ્ઞાનો અનાદર કરાવ્યો છે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અને સાચે બન્યું પણ એમ જ. પ્રબોધક હનાન્યા તે જ વષેર્ સાતમા મહિનામાં મૃત્યુ પામ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2026-10-20T05:23:23Z</dcterms:created>
  <dcterms:modified xsi:type="dcterms:W3CDTF">2026-10-20T05:23:23Z</dcterms:modified>
  <dc:title>યિર્મેયા : 28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