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மோசேயை நோக்கி: ஆரோனின் கோல் அந்தக் கலகக்காரருக்கு விரோதமான அடையாளமாகும்பொருட்டு, அதைத் திரும்பவும் சாட்சிப்பெட்டிக்கு முன்னே கொண்டுபோய் வை; இப்படி அவர்கள் எனக்கு விரோதமாய் முறுமுறுப்பதை ஒழியப்பண்ணுவாய், அப்பொழுது அவர்கள் சாகமாட்டார்கள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மோசேயை நோக்கி: ஆரோனின் கோல் அந்தக் கலகக்காரருக்கு விரோதமான அடையாளமாகும்பொருட்டு, அதைத் திரும்பவும் சாட்சிப்பெட்டிக்கு முன்னே கொண்டுபோய் வை; இப்படி அவர்கள் எனக்கு விரோதமாய் முறுமுறுப்பதை ஒழியப்பண்ணுவாய், அப்பொழுது அவர்கள் சாகமாட்டார்கள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மோசேயை நோக்கி: ஆரோனின் கோல் அந்தக் கலகக்காரருக்கு விரோதமான அடையாளமாகும்பொருட்டு, அதைத் திரும்பவும் சாட்சிப்பெட்டிக்கு முன்னே கொண்டுபோய் வை; இப்படி அவர்கள் எனக்கு விரோதமாய் முறுமுறுப்பதை ஒழியப்பண்ணுவாய், அப்பொழுது அவர்கள் சாகமாட்டார்கள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னக்குக் கட்டளையிட்டபடியே மோசே செய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ஸ்ரவேல் புத்திரர் மோசேயை நோக்கி: இதோ, செத்து அழிந்துபோகிறோம்; நாங்கள் எல்லாரும் அழிந்துபோ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ஸ்ரவேல் புத்திரர் மோசேயை நோக்கி: இதோ, செத்து அழிந்துபோகிறோம்; நாங்கள் எல்லாரும் அழிந்துபோ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வாசஸ்தலத்தின் கிட்டேவருகிற எவனும் சாகிறான்; நாங்கள் எல்லாரும் செத்துத்தான் தீருமோ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மோசேயை நோக்க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பேசி, அவர்கள் பிதாக்களின் வம்சங்களாகிய ஒவ்வொரு வம்சத்தினுடைய பிரபுவினிடத்தில், ஒவ்வொரு கோலாகப் பன்னிரண்டு கோலை வாங்கி, அவனவன் கோலில் அவனவன் பேரை எழுது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பேசி, அவர்கள் பிதாக்களின் வம்சங்களாகிய ஒவ்வொரு வம்சத்தினுடைய பிரபுவினிடத்தில், ஒவ்வொரு கோலாகப் பன்னிரண்டு கோலை வாங்கி, அவனவன் கோலில் அவனவன் பேரை எழுது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லேவியினுடைய கோலின்மேல் ஆரோனின் பேரை எழுதக்கடவாய்; அவர்களுடைய பிதாக்களின் ஒவ்வொரு வம்சத்தலைவனுக்காகவும் ஒவ்வொரு கோல் இரு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லேவியினுடைய கோலின்மேல் ஆரோனின் பேரை எழுதக்கடவாய்; அவர்களுடைய பிதாக்களின் ஒவ்வொரு வம்சத்தலைவனுக்காகவும் ஒவ்வொரு கோல் இ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ஆசரிப்புக் கூடாரத்திலே நான் உங்களைச் சந்திக்கும் ஸ்தானமாகிய சாட்சிப்பெட்டிக்கு முன்னே வைக்க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ஆசரிப்புக் கூடாரத்திலே நான் உங்களைச் சந்திக்கும் ஸ்தானமாகிய சாட்சிப்பெட்டிக்கு முன்னே வைக்க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 தெரிந்துகொள்ளுகிறவனுடைய கோல் துளிர்க்கும்; இப்படி இஸ்ரவேல் புத்திரர் உங்களுக்கு விரோதமாய் முறுமுறுக்கிற அவர்கள் முறுமுறுப்பை என்னைவிட்டு ஒழியப்பண்ணுவ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 தெரிந்துகொள்ளுகிறவனுடைய கோல் துளிர்க்கும்; இப்படி இஸ்ரவேல் புத்திரர் உங்களுக்கு விரோதமாய் முறுமுறுக்கிற அவர்கள் முறுமுறுப்பை என்னைவிட்டு ஒழியப்பண்ணுவ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மோசே இஸ்ரவேல் புத்திரரோடே சொன்னான்; அப்பொழுது அவர்களுடைய பிரபுக்கள் எல்லாரும் தங்கள் பிதாக்களுடைய வம்சத்தின்படி ஒவ்வொரு பிரபுவுக்கு ஒவ்வொரு கோலாகப் பன்னிரண்டு கோல்களை அவனிடத்தில் கொடுத்தார்கள்; ஆரோனின் கோலும் அவர்களுடைய கோல்களுடனே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மோசே இஸ்ரவேல் புத்திரரோடே சொன்னான்; அப்பொழுது அவர்களுடைய பிரபுக்கள் எல்லாரும் தங்கள் பிதாக்களுடைய வம்சத்தின்படி ஒவ்வொரு பிரபுவுக்கு ஒவ்வொரு கோலாகப் பன்னிரண்டு கோல்களை அவனிடத்தில் கொடுத்தார்கள்; ஆரோனின் கோலும் அவர்களுடைய கோல்களுடனே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மோசே இஸ்ரவேல் புத்திரரோடே சொன்னான்; அப்பொழுது அவர்களுடைய பிரபுக்கள் எல்லாரும் தங்கள் பிதாக்களுடைய வம்சத்தின்படி ஒவ்வொரு பிரபுவுக்கு ஒவ்வொரு கோலாகப் பன்னிரண்டு கோல்களை அவனிடத்தில் கொடுத்தார்கள்; ஆரோனின் கோலும் அவர்களுடைய கோல்களுடனே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க் கோல்களை மோசே சாட்சியின் கூடாரத்திலே கர்த்தருடைய சமுகத்தில் வை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நாள் மோசே சாட்சியின் கூடாரத்துக்குள் பிரவேசித்தபோது, இதோ, லேவியின் குடும்பத்தாருக்கு இருந்த ஆரோனின் கோல் துளிர்த்திருந்தது; அது துளிர்விட்டு, பூப்பூத்து, வாதுமைப்பழங்களைக் கொடுத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நாள் மோசே சாட்சியின் கூடாரத்துக்குள் பிரவேசித்தபோது, இதோ, லேவியின் குடும்பத்தாருக்கு இருந்த ஆரோனின் கோல் துளிர்த்திருந்தது; அது துளிர்விட்டு, பூப்பூத்து, வாதுமைப்பழங்களைக் கொடு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கர்த்தருடைய சமுகத்திலிருந்த அந்தக் கோல்களையெல்லாம் எடுத்து, இஸ்ரவேல் புத்திரர் எல்லாரும் காண வெளியே கொண்டுவந்தான்; அவர்கள் கண்டு, அவரவர் தங்கள் தங்கள் கோல்களை வாங்கிக்கொண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கர்த்தருடைய சமுகத்திலிருந்த அந்தக் கோல்களையெல்லாம் எடுத்து, இஸ்ரவேல் புத்திரர் எல்லாரும் காண வெளியே கொண்டுவந்தான்; அவர்கள் கண்டு, அவரவர் தங்கள் தங்கள் கோல்களை வாங்கி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প্রভু মোশিকে বললেন, “চুক্তি সিন্দুকের সামনে পবিত্র তাঁবুর ভেতরে পেছনদিকে হারোণের লাঠি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ো| এই যে সব লোক, যারা সব সমযেই আমার বিরোধিতা করে তাদের জন্য এটি একটি সতর্কীকরণ| এতে আম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য়োগ করা বন্ধ হয়ে যাবে যার ফলে আমি তাদের ধ্বংস কর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ুতরাং মোশি প্রভুর আজ্ঞা অনুসারেই কাজ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ইস্রায়েলের লোকরা মোশিকে বলল, “দেখ, আমরা মারা পড়তে বসেছি| আমরা শেষ হয়ে যাব| আমরা সকলেই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য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ে কোনোও ব্যক্তি প্রভুর পবিত্র তাঁবুর কাছে আসে সে মারা যায়| তবে কি আমরা সকলেই মারা যাব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লোকদের সঙ্গে কথা বলো| বারোটি পরিবারগোষ্ঠী প্রত্যেকটির নেতার কাছ থেকে একটি করে ম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োটি হাঁটার লাঠি বা ছড়ি নিয়ে এসো| প্রত্যেক ব্যক্তির নাম তার লাঠির ওপরে লেখ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েবি গোষ্ঠীর লাঠির ওপরে হারোণের নাম লেখ| বারোটি পরিবারগোষ্ঠীর প্রত্যেকটির নেতার জন্য অবশ্য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লাঠি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লাঠিগুলোকে সাক্ষ্যসিন্দুকের সামনে সমাগম তাঁবুতে রাখো| এটাই সেই জায়গা যেখানে আমি তোম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ত্যিকারের যাজক হওয়ার জন্য আমি একজনকে মনোনীত করব| আমি যে ব্যক্তিকে মনোনীত করব তার হাঁটার লাঠ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পাতা গজাতে শুরু করবে| এই ভাবে আমি তোমার এবং আমার বিরুদ্ধে লোকদের অভিয়োগ করা বন্ধ করে দে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ুতরাং মোশি ইস্রায়েলের লোকদের সঙ্গে কথা বলল| নেতারা প্রত্যেকেই তাকে লাঠি দিলেন| সেখানে ম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োটি লাঠি হল| প্রত্যেক পরিবারগোষ্ঠীর প্রত্যেক নেতার কাছ থেকে পাওয়া একটি করে লাঠি সেখান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ঠিগুলোর মধ্যে একটি ছিল হারোণ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চুক্তির তাঁবুতে প্রভুর সামনে মোশি লাঠিগুলো রেখ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রদিন মোশি তাঁবুতে প্রবেশ করে হারোণের লাঠিটি দেখল| লেবি পরিবারের কাছ থেকে পাওয়া এই লাঠিই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মাত্র লাঠি যাতে নতুন পাতা গজিযেছিল| সেই লাঠিটিতে শাখা প্রশাখা গজিযেছিল এবং বাদামও ফ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কারণে মোশি প্রভুর সেই স্থান থেকে সমস্ত লাঠিগুলো নিয়ে এল| মোশি ইস্রায়েলের লোকদে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ঠিগুলো দেখালেন| তারা সকলেই লাঠিগুলো দেখল এবং প্রত্যেক ব্যক্তি তাদের লাঠিগুলো ফিরিযে ন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2026-10-20T01:29:42Z</dcterms:created>
  <dcterms:modified xsi:type="dcterms:W3CDTF">2026-10-20T01:29:42Z</dcterms:modified>
  <dc:title>গণনা পুস্তক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