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யோவான் கொடுத்த ஸ்நானம் தேவனால் உண்டாயிற்றோ, மனுஷரால் உண்டாயிற்றோ, எனக்கு உத்தரவு சொல்லுங்கள்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யோவான் கொடுத்த ஸ்நானம் தேவனால் உண்டாயிற்றோ, மனுஷரால் உண்டாயிற்றோ, எனக்கு உத்தரவு சொல்லுங்கள்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ற்கு அவர்கள்: தேவனால் உண்டாயிற்றென்று சொல்வோமானால், பின்னை ஏன் அவனை விசுவாசிக்கவில்லையென்று கேட்பார்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ற்கு அவர்கள்: தேவனால் உண்டாயிற்றென்று சொல்வோமானால், பின்னை ஏன் அவனை விசுவாசிக்கவில்லையென்று கேட்பார்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னுஷரால் உண்டாயிற்றென்று சொல்வோமானால், ஜனங்களுக்குப் பயப்படவேண்டியதாயிருக்கும், எல்லாரும் யோவானை மெய்யாகத் தீர்க்கத்தரிசி என்று எண்ணுகிறார்களே என்று தங்களுக்குள்ளே ஆலோசனைபண்ணி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னுஷரால் உண்டாயிற்றென்று சொல்வோமானால், ஜனங்களுக்குப் பயப்படவேண்டியதாயிருக்கும், எல்லாரும் யோவானை மெய்யாகத் தீர்க்கத்தரிசி என்று எண்ணுகிறார்களே என்று தங்களுக்குள்ளே ஆலோசனைபண்ணி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யேசுவுக்குப் பிரதியுத்தரமாக: எங்களுக்குத் தெரியாது என்றார்கள். அப்பொழுது, இயேசு: நானும் இன்ன அதிகாரத்தினாலே இவைகளைச் செய்கிறேன் என்று உங்களுக்குச் சொல்லேன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யேசுவுக்குப் பிரதியுத்தரமாக: எங்களுக்குத் தெரியாது என்றார்கள். அப்பொழுது, இயேசு: நானும் இன்ன அதிகாரத்தினாலே இவைகளைச் செய்கிறேன் என்று உங்களுக்குச் சொல்லேன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கள் எருசலேமுக்குச் சமீபமாய்ச் சேர்ந்து, ஒலிவமலைக்கு அருகான பெத்பகே பெத்தானியா என்னும் ஊர்களுக்கு வந்தபோது, அவர் தம்முடைய சீஷர்களில் இரண்டுபேரை நோக்கி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கள் எருசலேமுக்குச் சமீபமாய்ச் சேர்ந்து, ஒலிவமலைக்கு அருகான பெத்பகே பெத்தானியா என்னும் ஊர்களுக்கு வந்தபோது, அவர் தம்முடைய சீஷர்களில் இரண்டுபேரை நோக்கி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ுக்கு எதிரேயிருக்கிற கிராமத்துக்குப் போங்கள்; அதில் பிரவேசித்தவுடனே, மனுஷர் ஒருவரும் ஒருக்காலும் ஏறியிராத ஒரு கழுதைக்குட்டி கட்டியிருக்கக் காண்பீர்கள், அதை அவிழ்த்துக் கொண்டுவாரு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ுக்கு எதிரேயிருக்கிற கிராமத்துக்குப் போங்கள்; அதில் பிரவேசித்தவுடனே, மனுஷர் ஒருவரும் ஒருக்காலும் ஏறியிராத ஒரு கழுதைக்குட்டி கட்டியிருக்கக் காண்பீர்கள், அதை அவிழ்த்துக் கொண்டுவார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் இப்படிச்செய்கிறீர்கள் என்று ஒருவன் உங்களிடத்தில் கேட்டால்: இது ஆண்டவருக்கு வேண்டுமென்று சொல்லுங்கள்; உடனே அதை இவ்விடத்திற்கு அனுப்பிவிடுவான் என்று சொல்லி, அவர்களை அனுப்பின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் இப்படிச்செய்கிறீர்கள் என்று ஒருவன் உங்களிடத்தில் கேட்டால்: இது ஆண்டவருக்கு வேண்டுமென்று சொல்லுங்கள்; உடனே அதை இவ்விடத்திற்கு அனுப்பிவிடுவான் என்று சொல்லி, அவர்களை அனுப்பின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போய், வெளியே இருவழிச்சந்தியில் ஒரு வாசலருகே கட்டியிருந்த அந்தக் குட்டியைக்கண்டு, அதை அவிழ்த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போய், வெளியே இருவழிச்சந்தியில் ஒரு வாசலருகே கட்டியிருந்த அந்தக் குட்டியைக்கண்டு, அதை அவிழ்த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அங்கே நின்றவர்களில் சிலர்: நீங்கள் குட்டியை அவிழ்க்கிறது என்னவென்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யேசு கற்பித்தபடியே அவர்களுக்கு உத்தரவு சொன்னார்கள். அப்பொழுது அவர்களைப் போகவிட்ட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யேசு கற்பித்தபடியே அவர்களுக்கு உத்தரவு சொன்னார்கள். அப்பொழுது அவர்களைப் போகவிட்ட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அந்தக் குட்டியை இயேசுவினிடத்தில் கொண்டுவந்து, அதின் மேல் தங்கள் வஸ்திரங்களைப் போட்டார்கள்; அவர் அதின்மேல் ஏறிப்போன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அந்தக் குட்டியை இயேசுவினிடத்தில் கொண்டுவந்து, அதின் மேல் தங்கள் வஸ்திரங்களைப் போட்டார்கள்; அவர் அதின்மேல் ஏறிப்போன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ேகர் தங்கள் வஸ்திரங்களை வழியிலே விரித்தார்கள்; வேறு சிலர் மரக்கிளைகளைத் தறித்து வழியிலே பரப்பி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ேகர் தங்கள் வஸ்திரங்களை வழியிலே விரித்தார்கள்; வேறு சிலர் மரக்கிளைகளைத் தறித்து வழியிலே பரப்பி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ன்நடப்பாரும், பின்நடப்பாரும்: ஓசன்னா! கர்த்தரின் நாமத்தினாலே வருகிறவர் ஸ்தோத்திரிக்கப்பட்டவர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ன்நடப்பாரும், பின்நடப்பாரும்: ஓசன்னா! கர்த்தரின் நாமத்தினாலே வருகிறவர் ஸ்தோத்திரிக்கப்பட்டவர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ின் நாமத்தினாலே வருகிற நம்முடைய பிதாவாகிய தாவீதின் ராஜ்யம் ஆசீர்வதிக்கப்படுவதாக; உன்னதத்திலே ஓசன்னா என்று சொல்லி ஆர்ப்பரித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, இயேசு எருசலேமுக்கு வந்து, தேவாலயத்தில் பிரவேசித்து, எல்லாவற்றையும் சுற்றிப்பார்த்து: சாயங்காலமானபோது, பன்னிருவரோடுங்கூடப் பெத்தானியாவுக்குப் போன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, இயேசு எருசலேமுக்கு வந்து, தேவாலயத்தில் பிரவேசித்து, எல்லாவற்றையும் சுற்றிப்பார்த்து: சாயங்காலமானபோது, பன்னிருவரோடுங்கூடப் பெத்தானியாவுக்குப் போன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றுநாளிலே அவர்கள் பெத்தானியாவிலிருந்து புறப்பட்டுவருகையில், அவருக்குப் பசியுண்டாயிற்ற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இலைகளுள்ள ஒரு அத்திமரத்தைத் தூரத்திலே கண்டு, அதில் ஏதாகிலும் அகப்படுமோ என்று பார்க்கவந்தார். அத்திப்பழக்காலமாயிராதபடியால், அவர் அதினிடத்தில் வந்தபோது இலைகளையல்லாமல், வேறொன்றையும் காணவ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இலைகளுள்ள ஒரு அத்திமரத்தைத் தூரத்திலே கண்டு, அதில் ஏதாகிலும் அகப்படுமோ என்று பார்க்கவந்தார். அத்திப்பழக்காலமாயிராதபடியால், அவர் அதினிடத்தில் வந்தபோது இலைகளையல்லாமல், வேறொன்றையும் காணவ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இயேசு அதைப்பார்த்து: இதுமுதல் ஒருக்காலும் ஒருவனும் உன்னிடத்தில் கனியைப் புசியாதிருக்கடவன் என்றார்; அதை அவருடைய சீஷர்கள் கேட்ட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இயேசு அதைப்பார்த்து: இதுமுதல் ஒருக்காலும் ஒருவனும் உன்னிடத்தில் கனியைப் புசியாதிருக்கடவன் என்றார்; அதை அவருடைய சீஷர்கள் கேட்ட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எருசலேமுக்கு வந்தார்கள். இயேசு தேவாலயத்தில் பிரவேசித்து, ஆலயத்தில் விற்கிறவர்களையும் கொள்ளுகிறவர்களையும் துரத்திவிட்டு, காசுக்காரருடைய பலகைகளையும், புறா விற்கிறவர்களுடைய ஆசனங்களையும் கவிழ்த்த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எருசலேமுக்கு வந்தார்கள். இயேசு தேவாலயத்தில் பிரவேசித்து, ஆலயத்தில் விற்கிறவர்களையும் கொள்ளுகிறவர்களையும் துரத்திவிட்டு, காசுக்காரருடைய பலகைகளையும், புறா விற்கிறவர்களுடைய ஆசனங்களையும் கவிழ்த்த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னும் தேவாலயத்தின் வழியாக யாதொரு பண்டத்தையும் கொண்டுபோகவிடாமல்: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னுடைய வீடு எல்லா ஜனங்களுக்கும் ஜெபவீடு என்னப்படும் என்று எழுதியிருக்கவில்லையா? நீங்களோ அதைக் கள்ளர் குகையாக்கினீர்கள் என்று அவர்களுக்குச் சொல்லி உபதேசித்த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னுடைய வீடு எல்லா ஜனங்களுக்கும் ஜெபவீடு என்னப்படும் என்று எழுதியிருக்கவில்லையா? நீங்களோ அதைக் கள்ளர் குகையாக்கினீர்கள் என்று அவர்களுக்குச் சொல்லி உபதேசித்த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ை வேதபாரகரும் பிரதான ஆசாரியரும் கேட்டு, அவரைக் கொலை செய்ய வகைதேடினார்கள்; ஆகிலும் ஜனங்களெல்லாரும் அவருடைய உபதேசத்தைக்குறித்து ஆச்சரியப்பட்டபடியினாலே அவருக்குப் பயந்திருந்த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ை வேதபாரகரும் பிரதான ஆசாரியரும் கேட்டு, அவரைக் கொலை செய்ய வகைதேடினார்கள்; ஆகிலும் ஜனங்களெல்லாரும் அவருடைய உபதேசத்தைக்குறித்து ஆச்சரியப்பட்டபடியினாலே அவருக்குப் பயந்திருந்த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ாயங்காலமானபோது, அவர் நகரத்திலிருந்து புறப்பட்டுப்போன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றுநாள் காலையிலே அவர்கள் அவ்வழியாய்ப் போகும்போது, அந்த அத்திமரம் வேரோடே பட்டுப்போயிருக்கிறதைக் கண்ட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ேதுரு நினைவுகூர்ந்து அவரை நோக்கி: ரபீ, இதோ, நீர் சபித்த அத்திமரம் பட்டுப்போயிற்று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ேதுரு நினைவுகூர்ந்து அவரை நோக்கி: ரபீ, இதோ, நீர் சபித்த அத்திமரம் பட்டுப்போயிற்று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யேசு அவர்களை நோக்கி: தேவனிடத்தில் விசுவாசமுள்ளவர்களாயிருங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வனாகிலும் இந்த மலையைப் பார்த்து: நீ பெயர்ந்து, சமுத்திரத்திலே தள்ளுண்டுபோ என்று சொல்லி, தான் சொன்னபடியே நடக்கும் என்று தன் இருதயத்தில் சந்தேகப்படாமல் விசுவாசித்தால், அவன் சொன்னபடியே ஆகும் என்று மெய்யாகவே உங்களுக்குச் சொல்லுகிற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வனாகிலும் இந்த மலையைப் பார்த்து: நீ பெயர்ந்து, சமுத்திரத்திலே தள்ளுண்டுபோ என்று சொல்லி, தான் சொன்னபடியே நடக்கும் என்று தன் இருதயத்தில் சந்தேகப்படாமல் விசுவாசித்தால், அவன் சொன்னபடியே ஆகும் என்று மெய்யாகவே உங்களுக்குச் சொல்லுகிற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தலால், நீங்கள் நின்று ஜெபம்பண்ணும்போது எவைகளை கேட்டுக்கொள்வீர்களோ, அவைகளைப் பெற்றுகொள்வோம் என்று விசுவாசியுங்கள், அப்பொழுது அவைகள் உங்களுக்கு உண்டாகும் என்று சொல்லுகிற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தலால், நீங்கள் நின்று ஜெபம்பண்ணும்போது எவைகளை கேட்டுக்கொள்வீர்களோ, அவைகளைப் பெற்றுகொள்வோம் என்று விசுவாசியுங்கள், அப்பொழுது அவைகள் உங்களுக்கு உண்டாகும் என்று சொல்லுகிற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ங்கள் ஜெபம்பண்ணும்போது, ஒருவன்பேரில் உங்களுக்கு யாதொரு குறை உண்டாயிருக்குமானால், பரலோகத்திலிருக்கிற உங்கள் பிதா உங்கள் தப்பிதங்களை உங்களுக்கு மன்னிக்கும்படி, அந்தக் குறையை அவனுக்கு மன்னியுங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ங்கள் மன்னியாதிருப்பீர்களானால், பரலோகத்திலிருக்கிற உங்கள் பிதாவும் உங்கள் தப்பிதங்களை மன்னியாதிருப்பார் என்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கள் மறுபடியும் எருசலேமுக்கு வந்தார்கள். அவர் தேவாலயத்திலே உலாவிக்கொண்டிருக்கையில், பிரதான ஆசாரியரும் வேதபாரகரும் மூப்பரும் அவரிடத்தில் வந்து: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கள் மறுபடியும் எருசலேமுக்கு வந்தார்கள். அவர் தேவாலயத்திலே உலாவிக்கொண்டிருக்கையில், பிரதான ஆசாரியரும் வேதபாரகரும் மூப்பரும் அவரிடத்தில் வந்து: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ர் எந்த அதிகாரத்தினால் இவைகளைச் செய்கிறீர்? இவைகளைச் செய்கிறதற்கு அதிகாரத்தை உமக்குக் கொடுத்தவர் யார்? என்று கேட்ட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யேசு பிரதியுத்தரமாக: நானும் உங்களிடத்தில் ஒரு காரியத்தைக் கேட்கிறேன், நீங்கள் எனக்கு உத்தரவு சொல்லுங்கள், அப்பொழுது, நானும் இன்ன அதிகாரத்தினாலே இவைகளைச் செய்கிறேனென்று உங்களுக்குச் சொல்லுவே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யேசு பிரதியுத்தரமாக: நானும் உங்களிடத்தில் ஒரு காரியத்தைக் கேட்கிறேன், நீங்கள் எனக்கு உத்தரவு சொல்லுங்கள், அப்பொழுது, நானும் இன்ன அதிகாரத்தினாலே இவைகளைச் செய்கிறேனென்று உங்களுக்குச் சொல்லுவ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7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য়োহন য়ে বাপ্তাইজ করেছিলেন তা করার অধিকার তিনি স্বর্গ থেকে পেয়েছিলেন না মানুষের কাছ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েয়েছিলেন? আমাকে বলো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তখন তারা নিজেদের মধ্যে আলোচনা করে বললেন, ‘যদি আমরা বলি, ‘স্বর্গ থেকে,’ তাহলে বলবে ‘তবে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কে বিশ্বাস কর নি কেন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কিন্তু যদি আমরা বলি, ‘মানুষের কাছ থেকে,’ তাহলে জনসাধারণ আমাদের ওপর রেগে যাবে৷’ তাঁরা জনসাধারণ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য় করতেন কারণ জনসাধারণের দৃঢ় বিশ্বাস ছিল য়ে য়োহন একজন ভাববাদী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তাই তাঁরা যীশুকে বললেন, ‘আমরা জানি না৷’ তখন যীশু তাঁদের বললেন, ‘তবে আমিও কোন্ ক্ষমতায় এসব করছ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 তোমাদের বলব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রপর তাঁরা জেরুশালেমের কাছাকাছি পৌঁছে জৈতুন পর্বতমালায় বৈত্‌ফগী ও বৈথনিযা গ্রামে এলেন৷ সেখ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ৌঁছে তিনি তাঁর শিষ্যদের মধ্যে দুজনকে আগে পাঠিয়ে 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িনি তাঁদের বললেন, ‘তোমরা তোমাদের সামনের ঐ গ্রামে যাও, গ্রামে ঢুকেই দেখবে একটা বাচ্চা গাধা বাঁধ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ছে, যাতে কেউ কখনও বসে নি৷ সেই গাধাটাকে খুলে আ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যদি কেউ তোমাদের জিজ্ঞাসা করে, ‘কেন তুমি গাধাটি খুলছ? তখন তাকে বলবে, ‘এটা প্রভুর কাজে লাগবে আর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খনই সেটা পাঠিয়ে দে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াঁরা সেখানে গেলেন এবং দেখলেন দরজার কাছে রাস্তার ওপর একটা গাধা বাঁধা আছে৷ তখন তাঁরা দড়িট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ুলতে লাগ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র কিছু লোক সেখানে দাঁড়িয়েছিল, তারা তাঁদের বলল, ‘তোমরা কি করছ, গাধার বাচ্চাটাকে খুলছ কেন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াতে যীশু য়েমন বলেছিলেন, তাঁরা সেইমতো উত্তর দিলেন, তখন লোকেরা আর কিছু বলল না, গাধার বাচ্চাট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য়েতে দ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াঁরা গাধার বাচ্চাটাকে যীশুর কাছে নিয়ে এসে গাধাটির উপরে তাদের জামাকাপড় পেতে দিলেন এবং যীশু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পরে বস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খন অনেকে তাদের জামাকাপড় রাস্তায় পেতে দিল আর অন্য়েরা মাঠ থেকে পাতা ঝরা গাছের ডালপালা কেটে এ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স্তার উপরে ছড়িয়ে দ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র য়ে সমস্ত লোক আগে এবং পেছনে যাচ্ছিল তারা চেঁচিয়ে বলতে লাগল,‘হোশান্না!‘ধন্য তিনি, যিনি প্রভ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মে আসছেন!’গীতসংহিতা 118:25-26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মাদের পিতৃপুরুষ দাযূদের য়ে রাজ্য আসছে, তা ধন্য! হোশান্না! স্বর্গে ঈশ্বরের মহিমা হোক্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িনি জেরুশালেমে ঢুকে মন্দিরে গেলেন৷ সেখানে চারদিকের সমস্ত কিছু লক্ষ্য করলেন; কিন্তু সন্ধ্যে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ওযায় বারোজন প্রেরিতকে সঙ্গে নিয়ে তিনি বৈথনিযাতে ফির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পরের দিন বৈথনিযা ছেড়ে আসার সময় তাঁর খিদে প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দূর থেকে তিনি একটি পাতায় ভরা ডুমুর গাছ দেখে তাতে কিছু ফল পাবেন ভেবে তার কাছে গেলেন,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ছটির কাছে গেলে পাতা ছাড়া আর কিছুই দেখতে পেলেন না; কারণ তখন ডুমুর ফলের মরশুম ন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খন তিনি গাছটিকে বললেন, ‘এখন থেকে তোমার ফল আর কেউ কোন দিন খাবে না!’ এই কথা তাঁর শিষ্যেরা শুন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পরে তাঁরা জেরুশালেমে গেলেন; আর মন্দিরের মধ্যে ঢুকে যাঁরা কেনা বেচা করছিল সেইসব ব্যবসাযীদের ব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দিলেন৷ তিনি পোদ্দারদের টেবিল এবং যাঁরা পায়রা বিক্রি করছিল তাদের আসন উল্টে 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িনি মন্দিরের মধ্যে দিয়ে কাউকে কোন জিনিস নিয়ে য়েতে দিলেন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িনি শিক্ষা দিয়ে তাদের বললেন, ‘এটা কি লেখা নেই ‘আমার মন্দিরকে সমগ্র জাতির উপাসনা গৃহ বল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?”কিন্তু তোমরা এটাকে দস্য়ুদের আস্তানায় পরিণত করেছ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প্রধান যাজকরা এবং ব্যবস্থার শিক্ষকরা এই কথা শুনে তাঁকে হত্যা করার রাস্তা খুঁজতে থাকল, কারণ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কে ভয় করত, য়েহেতু তাঁর শিক্ষায় সমগ্র লোক আশ্চর্য হয়ে গিয়ে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সেই দিন সন্ধ্যে হলেই যীশু ও তাঁর শিষ্যরা মহানগরীর বাইর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পরের দিন সকালে য়েতে য়েতে তাঁরা দেখলেন, সেই ডুমুর গাছটি মূল থেকে শুকিয়ে গ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পিতর আগের দিনের কথা মনে করে তাঁকে বললেন, ‘হে গুরু, দেখুন, আপনি য়ে ডুমুর গাছটিকে অভিশা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িলেন সেটি শুকিয়ে গে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খন যীশু বললেন, ‘ঈশ্বরে বিশ্বাস রাখ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আমি তোমাদের সত্যি বলছি, কেউ যদি ঐ পাহাড়কে বলে, ‘উপরে যাও এবং সমুদ্রে গিয়ে পড়,’ আর তার মনে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ন্দেহ না থাকে এবং সে যদি বিশ্বাস করে য়ে সে যা বলছে তা হবে, তাহলে ঈশ্বর তার জন্য তাই কর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এইজন্য আমি তোমাদের বলি, তোমরা যা কিছুর জন্য প্রার্থনা কর, যদি বিশ্বাস কর য়ে, তোমরা তা পেয়েছ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হলে তোমাদের জন্য তা হবে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আর তোমরা যখনই প্রার্থনা করতে দাঁড়াও, যদি কারোর বিরুদ্ধে তোমাদের কোন কথা থাক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তাকে ক্ষমা কর, যাতে তোমাদের স্বর্গের পিতাও তোমাদের সমস্ত পাপ ক্ষমা কর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পরে তাঁরা জেরুশালেমে ফিরে এলেন৷ আর যখন তিনি মন্দিরের মধ্যে দিয়ে হাঁটছেন, সেই সময় প্রধ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জকরা, ব্যবস্থার শিক্ষকরা ও বয়স্ক ইহুদী নেতারা তাঁর কাছে এ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াঁরা তাকে বললেন, ‘কোন ক্ষমতায় তুমি এসব করছ? এসব করতে তোমাকে কেই বা এই ক্ষমতা দিয়েছ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যীশু তাঁদের বললেন, ‘আমি তোমাদের একটা প্রশ্ন করছি, যদি তোমরা উত্তর দিতে পারো, তাহলে আমি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ব কোন ক্ষমতায় এসব কর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2026-10-20T01:23:58Z</dcterms:created>
  <dcterms:modified xsi:type="dcterms:W3CDTF">2026-10-20T01:23:58Z</dcterms:modified>
  <dc:title>মার্ক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