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ெல்கிசேதேக்கு சாலேமின் ராஜாவும், உன்னதமான தேவனுடைய ஆசாரியனுமாயிருந்தான்; ராஜாக்களை முறியடித்துவந்த ஆபிரகாமுக்கு இவன் எதிர்கொண்டுபோய், அவனை ஆசீர்வத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 கட்டளை பெலவீனமுள்ளதும் பயனற்றதுமாயிருந்ததினிமித்தம் மாற்ற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ுக்கு ஆபிரகாம் எல்லாவற்றிலும் தசமபாகம் கொடுத்தான்; இவனுடைய முதற்பேராகிய மெல்கிசேதேக்கு என்பதற்கு நீதியின் ராஜா என்றும், பின்பு சாலேமின் ராஜா என்பதற்குச் சமாதானத்தின் ராஜா என்றும் அருத்தம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ப்பிரமாணமானது ஒன்றையும் பூரணப்படுத்தவில்லை, அதிக நன்மையான நம்பிக்கையை வருவிப்பதோ பூரணப்படுத்துகிறது; அந்த நம்பிக்கையினாலே தேவனிடத்தில் சேர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கப்பனும் தாயும் வம்சவரலாறும் இல்லாதவன்; இவன் நாட்களின் துவக்கமும் ஜீவனின் முடிவுமுடையவனாயிராமல், தேவனுடைய குமாரனுக்கு ஒப்பானவனாய் என்றென்றைக்கும் ஆசாரியனாக நிலைத்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அவர்கள் ஆணையில்லாமல் ஆசாரியராக்கப்படுகிறார்கள்; இவரோ: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மாறாலும் இருப்பார் என்று தம்முடனே சொன்னவராலே ஆணையோடே ஆசாரியரா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எவ்வளவு பெரியவனாயிருக்கிறான் பாருங்கள்; கோத்திரத்தலைவனாகிய ஆபிரகாம் முதலாய் கொள்ளையிடப்பட்ட பொருள்களில் இவனுக்குத் தசமபாகம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ின் புத்திரரில் ஆசாரியத்துவத்தை அடைகிறவர்களும், ஆபிரகாமின் அரையிலிருந்து வந்த தங்கள் சகோதரரான ஜனங்களின் கையிலே நியாயப்பிரமாணத்தின்படி தசமபாகம் வாங்குகிறதற்குக் கட்டளைபெற்ற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அவர்களுடைய வம்ச வரிசையில் வராதவனாகிய இவன் ஆபிரகாமின் கையில் தசமபாகம் வாங்கி, வாக்குத்தத்தங்களைப் பெற்றவனை ஆசீர்வத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றியவன் பெரியவனாலே ஆசீர்வதிக்கப்படுவான், அதற்குச் சந்தேக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இங்கே, மரிக்கிற மனுஷர்கள் தசமபாகம் வாங்குகிறார்கள்; அங்கேயோ, பிழைத்திருக்கிறான் என்று சாட்சிபெற்றவன் வாங்க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மெல்கிசேதேக்கு ஆபிரகாமுக்கு எதிர்கொண்டுபோனபோது, லேவியானவன் தன் தகப்பனுடைய அரையிலிருந்தபடிய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சமபாகம் வாங்குகிற அவனும் ஆபிரகாமின் மூலமாய்த் தசமபாகம் கொடுத்தான் என்று சொல்லல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இஸ்ரவேல், தங்கள் லேவிகோத்திர ஆசாரிய முறைமைக்குட்பட்டிருந்தல்லவோ நியாயப்பிரமாணத்தைப் பெற்றார்கள்; அந்த ஆசாரிய முறைமையினாலே பூரணப்படுதல் உண்டாயிருக்குமானால், ஆரோனுடைய முறைமையின்படி அழைக்கப்படாமல், மெல்கிசேதேக்கினுடைய, முறைமையின்படி அழைக்கப்பட்ட வேறொரு ஆசாரியர் எழும்பவேண்டுவ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த்துவம் மாற்றப்பட்டிருக்குமேயானால், நியாயப்பிரமாணமும் மாற்றப்படவேண்டியத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எவரைக்குறித்துச் சொல்லப்பட்டிருக்கிறதோ, அவர் வேறொரு கோத்திரத்துக்குள்ளானவராயிருக்கிறாரே; அந்தக் கோத்திரத்தில் ஒருவனாகிலும் பலிபீடத்து ஊழியம் செய்ததில்லை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் யூதாகோத்திரத்தில் தோன்றினாரென்பது பிரசித்தமாயிருக்கிறது; அந்தக் கோத்திரத்தாரைக்குறித்து மோசே ஆசாரியத்துவத்தைப்பற்றி ஒன்றும் சொல்லவில்ல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ாமலும், மெல்கிசேதேக்குக்கு ஒப்பாய் வேறொரு ஆசாரியர் எழும்புகிறாரென்று சொல்லியிருப்பதினால், மேற்சொல்லியது மிகவும் பிரசித்தமாய் விளங்க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மாம்ச சம்பந்தமான கட்டளையாகிய நியாயப்பிரமாணத்தின்படி ஆசாரியராகாம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மெல்கிசேதேக்கின் முறைமையின்படி என்றென்றைக்கும் ஆசாரியராயிருக்கிறீர் என்று சொல்லிய சாட்சிக்குத்தக்கதாக அழியாத ஜீவனுக்குரிய வல்லமையின்படியே ஆசாரியரா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தால், இயேசுவானவர் ஆணையின்படியே ஆசாரியராக்கப்பட்டது எவ்வளவு விசேஷித்த காரியமோ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ளவு விசேஷித்த உடன்படிக்கைக்குப் பிணையாளியா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மரணத்தினிமித்தம் நிலைத்திருக்கக்கூடாதவர்களானபடியால், ஆசாரியராக்கப்படுகிறவர்கள் அநேகராயி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ோ என்றென்றைக்கும் நிலைத்திருக்கிறபடியினாலே, மாறிப்போகாத ஆசாரியத்துவமுள்ளவரா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தமது மூலமாய் தேவனிடத்தில் சேருகிறவர்களுக்காக வேண்டுதல்செய்யும்படிக்கு அவர் எப்பொழுதும் உயிரோடிருக்கிறவராகையால் அவர்களை முற்றுமுடிய இரட்சிக்க வல்லவராயும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சுத்தரும், குற்றமற்றவரும், மாசில்லாதவரும், பாவிகளுக்கு விலகினவரும், வானங்களிலும் உயர்ந்தவருமாயிருக்கிற இவ்விதமான பிரதான ஆசாரியர் நமக்கு ஏற்றவராய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பிரதான ஆசாரியர்களைப்போல முன்பு சொந்தப் பாவங்களுக்காகவும், பின்பு ஜனங்களுடைய பாவங்களுக்காகவும் நாடோறும் பலியிடவேண்டுவதில்லை; ஏனெனில் தம்மைத்தாமே பலியிட்டதினாலே ஒரேதரம் செய்து முடி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ப்பிரமாணமானது பெலவீனமுள்ள மனுஷர்களைப் பிரதான ஆசாரியராக ஏற்படுத்துகிறது; நியாயப்பிரமாணத்திற்குப்பின்பு உண்டான ஆணையோடே விளங்கிய வசனமோ என்றென்றைக்கும் பூரணரான குமாரனை ஏற்படுத்த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 ಮೆಲ್ಕಿಜೆದೇಕನು ಸಾಲೇಮಿನ ಅರಸನೂ ಮಹೋನ್ನತನಾದ ದೇವರ ಯಾಜಕನೂ ಆಗಿದ್ದು ರಾಜರನ್ನು ಸಂಹರಿಸಿ ಹಿಂ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ಿದ್ದ ಅಬ್ರಹಾಮನನ್ನು ಎದುರುಗೊಂಡು ಅವನನ್ನು ಆಶಿರ್ವ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ೊದಲಿದ್ದ ಆಜ್ಞೆಯು ನಿರ್ಬಲವಾಗಿಯೂ ನಿಷ್ಪ್ರಯೋಜಕವಾಗಿಯೂ ಇದ್ದು ನಿಜವಾಗಿಯೂ ರದ್ದಾಗ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ಬ್ರಹಾಮನು ಎಲ್ಲವುಗಳಲ್ಲಿ ಹತ್ತನೆಯ ಒಂದು ಭಾಗವನ್ನು ಆತನಿಗೆ ಕೊಟ್ಟನು. ಆತನ ಹೆಸರಿಗೆ ಮೊದಲನೆಯದಾಗಿ ನೀತಿರಾಜ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 ಸಾಲೇಮಿನರಾಜ ಅಂದರೆ ಸಮಾಧಾನದ ರಾಜನೆಂದು ಅರ್ಥ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್ಯಾಯ ಪ್ರಮಾಣವು ಯಾವದನ್ನೂ ಸಿದ್ದಿಗೆ ತಾರದಿರುವ ದರಿಂದ ಉತ್ತಮವಾಗಿರುವ ನಿರೀಕ್ಷೆಯು ಸಿದ್ಧಿಗೆ ತಂದಿತು. ಇ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ದೇವರ ಸವಿಾಪಕ್ಕೆ ಸೇರ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ಿಗೆ ತಂದೆಯೂ ತಾಯಿಯೂ ವಂಶಾವಳಿಯೂ ಇಲ್ಲ, ದಿವಸಗಳ ಆರಂಭವೂ ಜೀವದ ಅಂತ್ಯವೂ ಇಲ್ಲ. ಆದರೆ ಆತನು ದೇವರ ಮಗ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ಲಿಕೆಯಾಗಿ ಮಾಡಲ್ಪಟ್ಟಿದ್ದಾನೆ. ಇದಲ್ಲದೆ ಆತನು ನಿರಂತರವಾಗಿ ಯಾಜಕ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ಆಣೆಯಿಲ್ಲದೆ ಯಾಜಕನಾಗಲ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ಮನುಷ್ಯನು ಎಷ್ಟು ದೊಡ್ಡವನಾಗಿದ್ದನೆಂದು ಆಲೋಚಿಸಿರಿ. ನಮ್ಮ ಮೂಲ ಪಿತೃವಾದ ಅಬ್ರಹಾ ಮನು ಸುಲುಕೊಂಡು ಬಂದವ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ನೆಯ ಒಂದು ಭಾಗವನ್ನು ಆತನಿಗೆ ಕೊಟ್ಟ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ಜವಾಗಿ ಲೇವಿಯ ಮಕ್ಕಳಲ್ಲಿ ಯಾಜಕೋದ್ಯೋಗವನ್ನು ಹೊಂದುವವರು ಜನರಿಂದ ಅಂದರೆ ಅಬ್ರಹಾಮನ ವಂಶಸ್ಥರಾಗಿರುವ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ಿಂದಲೇ ದಶಮ ಭಾಗಗಳನ್ನು ತೆಗೆದುಕೊಳ್ಳುವದಕ್ಕೆ ನ್ಯಾಯ ಪ್ರಮಾಣದಲ್ಲಿ ಅಪ್ಪಣೆಯ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ರೆ ಅವರ ವಂಶಾವಳಿಯಲ್ಲಿ ಲೆಕ್ಕಿಸಲ್ಪಡದೆ ಇರುವ ಈತನು ಅಬ್ರಹಾಮನಿಂದಲೇ ದಶಮ ಭಾಗಗಳನ್ನು ತಕ್ಕೊಂಡ ದ್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ಗಳನ್ನು ಹೊಂದಿದವನಾದ ಅವನಿಗೆ ಆಶೀರ್ವಾದ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ಶೀರ್ವಾದ ಹೊಂದುವವ ನಿಗಿಂತ ಆಶಿರ್ವದಿಸುವವನು ದೊಡ್ಡವನು ಎಂಬದು ವಿವಾದವಿಲ್ಲದ ಮಾತ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ಲ್ಲಿ ಸಾಯತಕ್ಕ ಮನುಷ್ಯರು ದಶಮ ಭಾಗಗಳನ್ನು ತಕ್ಕೊಳ್ಳುತ್ತಾರೆ; ಆದರೆ ಅಲ್ಲಿ ಜೀವಿಸುತ್ತಿದ್ದ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ಹೊಂದಿರುವಾತನು ತಕ್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ು ಮಾತ್ರವಲ್ಲದೆ ದಶಮಭಾಗ ಗಳನ್ನು ತಕ್ಕೊಳ್ಳುವ ಲೇವಿಯೂ ಕೂಡ ಅಬ್ರಹಾಮನ ಮೂಲಕ ದಶಮ ಭಾಗಗಳನ್ನು ಕೊಟ್ಟ ಹಾಗಾ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ಂದು ನಾನು ಹೇಳಬಹು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ೇಗೆಂದರೆ ಮೆಲ್ಕಿಜೆದೇಕನು ಲೇವಿಯ ಮೂಲ ಪುರಷನನ್ನು ಎದುರುಗೊಂಡಾಗ ಇವನಲ್ಲಿ ಲೇವಿಯು ಅಡಕ 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ಲೇವಿಯ ಯಾಜಕತ್ವದಿಂದ ಸಂಪೂರ್ಣ ಸಿದ್ಧಿ ಉಂಟಾಗಿದ್ದರೆ ಆರೋನನ ತರಹದವನಾಗಿರದೆ ಮೆಲ್ಕಿ ಜೆದೇಕನ ತರಹದ ಬೇರೊ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ನು ಎದ್ದೇಳು ವದು ಅವಶ್ಯವೇನಿತ್ತು? (ಅದರಲ್ಲಿ ಜನರು ನ್ಯಾಯ ಪ್ರಮಾಣವನ್ನು ಹೊಂದಿದರ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ಜಕತ್ವವು ಬೇರೆಯಾದರೆ ನ್ಯಾಯಪ್ರಮಾಣವು ಕೂಡ ಬೇರೆ ಯಾಗುವದು ಅಗತ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ವು ಯಾವಾತನ ವಿಷಯ ದಲ್ಲಿ ಹೇಳಲ್ಪಟ್ಟಿವೆಯೋ ಆತನು ಬೇರೊಂದು ಗೋತ್ರಕ್ಕೆ ಸಂಬಂಧಪಟ್ಟವನು; ಆ ಗೋತ್ರದವರಲ್ಲಿ ಒಬ್ಬ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 ಬಳಿಯಲ್ಲಿ ಸೇವೆಮಾಡಿ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 ಕರ್ತನು ಯೂದಾ ಗೋತ್ರದಲ್ಲಿ ಜನಿಸಿದಾತನೆಂಬದು ಸ್ಪಷ್ಟವಾಗಿದೆಯಷ್ಟೆ; ಈ ಗೋತ್ರದ ವಿಷಯದಲ್ಲಿ ಮೋಶೆಯು 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ವಾಗಿ ಏನೂ ಹ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ೆಲ್ಕಿಜೆದೇಕನ ಹೋಲಿಕೆಗನುಸಾರ ಇನ್ನೊಬ್ಬ ಯಾಜಕನು ಏಳುತ್ತಾನೆಂಬದು ಇನ್ನು ಎಷ್ಟೋ ಹೆಚ್ಚಾಗಿ ಸ್ಪಷ್ಟ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ಶಾರೀರಕವಾದ ಆಜ್ಞೆಯ ನಿಯಮಕ್ಕನುಸಾರ ಅಲ್ಲದೆ ನಿರ್ಲಯವಾದ ಜೀವದ ಶಕ್ತಿಗನುಸಾರವಾಗಿ ಮಾಡ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ವಿಷಯದಲ್ಲಿ--ನೀನು ಸದಾಕಾಲವು ಮೆಲ್ಕಿಜೆದೇಕನ ತರಹದ ಯಾಜಕನಾಗಿದ್ದೀ ಎಂದು ಆತನು ಸಾಕ್ಷಿ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(ಆ ಯಾಜಕರೂ ಆಣೆಯಿಲ್ಲದೆ ಯಾಜಕರಾದರು); ಈತನಾದರೊ--ನೀನು ಸದಾಕಾಲವೂ ಮೆಲ್ಕಿಜೆದೇಕನ ತರಹದ ಯಾಜಕನಾಗಿದ್ದ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 ಹೇಳಿದ ಕರ್ತನು ಆಣೆಯಿಟ್ಟು ನುಡಿದನು, ಪಶ್ಚಾತ್ತಾಪ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ರಿಂದಲೇ ಯೇಸು ಎಷ್ಟೋ ಶ್ರೇಷ್ಠವಾದ ಒಡಂಬಡಿಕೆಗೆ ಹೊಣೆಗಾರ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(ಲೇವಿಯರು) ಶಾಶ್ವತವಾಗಿ ಉದ್ಯೋಗ ನಡಿಸುವದಕ್ಕೆ ಮರಣ ಕಾರಣದಿಂದ ನಿಜವಾಗಿಯೂ ಅವರಲ್ಲಿ ಯಾಜಕರಾದವರು ಅನೇಕ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ಈತನಾ ದರೋ ಸದಾಕಾಲವಿರುವದರಿಂದ ಬದಲಾವಣೆಯಾ ಗದ ಯಾಜಕತ್ವವನ್ನು ಹೊ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ಕಾರಣ ಆತನು ತನ್ನ ಮೂಲಕ ದೇವರ ಬಳಿಗೆ ಬರುವವರನ್ನು ಸಂಪೂರ್ಣವಾಗಿ ರಕ್ಷಿಸುವದಕ್ಕೆ ಶಕ್ತನಾಗಿದ್ದಾನೆ; ಅವ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ಸ್ಕರ ವಿಜ್ಞಾಪನೆಮಾಡುವದಕ್ಕೆ ಯಾವಾಗಲೂ ಬದುಕ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ಂಥವನೇ ನಮಗೆ ಬೇಕಾದ ಮಹಾ ಯಾಜಕನು. ಈತನು ಪರಿಶುದ್ಧನೂ ಕೇಡು ಮಾಡ ದವನೂ ನಿಷ್ಕಳಂಕನೂ ಪಾಪಿಗಳಲ್ಲಿ ಸೇ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ೇಕವಾಗಿರುವಾತನು ಆಕಾಶಗಳಿಗಿಂತ ಉನ್ನತವಾಗಿ ಮಾಡಲ್ಪಟ್ಟಾತ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ಮೊದಲು ತನ್ನ ಸ್ವಂತ ಪಾಪಪರಿಹಾರಕ್ಕಾಗಿ ಆಮೇಲೆ ಜನರ ಪಾಪ ಪರಿಹಾರಕ್ಕಾಗಿ ಯಜ್ಞಾರ್ಪಣೆ ಮಾಡುವ ಮಹಾ ಯಾಜಕರಂತೆ ಈ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ನಿತ್ಯವೂ ಸಮರ್ಪಿಸ ಬೇಕಾದ ಅವಶ್ಯವಿಲ್ಲ. ಯಾಕಂದರೆ ಈತನು ತನ್ನನ್ನೇ ಸಮರ್ಪಿಸಿಕೊಂಡು ಒಂದೇ ಸಾರಿ ಆ ಕೆಲಸ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ಮು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್ಯಾಯಪ್ರಮಾಣವು ನಿರ್ಬಲರಾದ ಮನುಷ್ಯರನ್ನು ಮಹಾಯಾಜಕರನ್ನಾಗಿ ಮಾಡುತ್ತದೆ; ಆದರೆ ನ್ಯಾಯಪ್ರಮಾಣದ ತರುವಾಯ ಆಣೆಯೊಡ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ದ ವಾಕ್ಯವು ಸದಾಕಾಲಕ್ಕೂ ಪ್ರತಿಷ್ಠೆ ಮಾಡಿಕೊಂಡ ಮಗನನ್ನೇ ಮಹಾಯಾಜಕ ನನ್ನಾಗಿ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2026-10-21T06:19:07Z</dcterms:created>
  <dcterms:modified xsi:type="dcterms:W3CDTF">2026-10-21T06:19:07Z</dcterms:modified>
  <dc:title>ಇಬ್ರಿಯರಿಗೆ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