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ம்முடைய தேவனும் இரட்சகருமாயிருக்கிற இயேசுகிறிஸ்துவினுடைய நீதியால் எங்களைப்போல அருமையான விசுவாசத்தைப் பெற்றவர்களுக்கு, இயேசுகிறிஸ்துவின் ஊழியக்காரனும் அப்போஸ்தலனுமாகிய சீமோன் பேதுரு எழுதுகிறத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ம்முடைய தேவனும் இரட்சகருமாயிருக்கிற இயேசுகிறிஸ்துவினுடைய நீதியால் எங்களைப்போல அருமையான விசுவாசத்தைப் பெற்றவர்களுக்கு, இயேசுகிறிஸ்துவின் ஊழியக்காரனும் அப்போஸ்தலனுமாகிய சீமோன் பேதுரு எழுதுகிறதாவ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ம்முடைய தேவனும் இரட்சகருமாயிருக்கிற இயேசுகிறிஸ்துவினுடைய நீதியால் எங்களைப்போல அருமையான விசுவாசத்தைப் பெற்றவர்களுக்கு, இயேசுகிறிஸ்துவின் ஊழியக்காரனும் அப்போஸ்தலனுமாகிய சீமோன் பேதுரு எழுதுகிறதாவது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ையும் நம்முடைய கர்த்தராகிய இயேசுவையும் அறிகிற அறிவினால் உங்களுக்குக் கிருபையும் சமாதானமும் பெருகக்கடவ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ையும் நம்முடைய கர்த்தராகிய இயேசுவையும் அறிகிற அறிவினால் உங்களுக்குக் கிருபையும் சமாதானமும் பெருகக்கடவ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ம்முடைய மகிமையினாலும் காருணியத்தினாலும் நம்மை அழைத்தவரை அறிகிற அறிவினாலே ஜீவனுக்கும் தேவபக்திக்கும் வேண்டிய யாவற்றையும். அவருடைய திவ்விய வல்லமையானது நமக்குத் தந்தருளினதுமன்ற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ம்முடைய மகிமையினாலும் காருணியத்தினாலும் நம்மை அழைத்தவரை அறிகிற அறிவினாலே ஜீவனுக்கும் தேவபக்திக்கும் வேண்டிய யாவற்றையும். அவருடைய திவ்விய வல்லமையானது நமக்குத் தந்தருளினதுமன்ற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ம்முடைய மகிமையினாலும் காருணியத்தினாலும் நம்மை அழைத்தவரை அறிகிற அறிவினாலே ஜீவனுக்கும் தேவபக்திக்கும் வேண்டிய யாவற்றையும். அவருடைய திவ்விய வல்லமையானது நமக்குத் தந்தருளினதுமன்ற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ச்சையினால் உலகத்திலுண்டான கேட்டுக்குத் தப்பி, திவ்விய சுபாவத்துக்குப் பங்குள்ளவர்களாகும்பொருட்டு, மகா மேன்மையும் அருமையுமான வாக்குத்தத்தங்களும் அவைகளினாலே நமக்கு அளிக்கப்பட்ட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ச்சையினால் உலகத்திலுண்டான கேட்டுக்குத் தப்பி, திவ்விய சுபாவத்துக்குப் பங்குள்ளவர்களாகும்பொருட்டு, மகா மேன்மையும் அருமையுமான வாக்குத்தத்தங்களும் அவைகளினாலே நமக்கு அளிக்கப்பட்ட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ச்சையினால் உலகத்திலுண்டான கேட்டுக்குத் தப்பி, திவ்விய சுபாவத்துக்குப் பங்குள்ளவர்களாகும்பொருட்டு, மகா மேன்மையும் அருமையுமான வாக்குத்தத்தங்களும் அவைகளினாலே நமக்கு அளிக்கப்பட்ட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யிருக்க, நீங்கள் அதிக ஜாக்கிரதையுள்ளவர்களாய் உங்கள் விசுவாசத்தோடே தைரியத்தையும், தைரியத்தோடே ஞானத்தைய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யிருக்க, நீங்கள் அதிக ஜாக்கிரதையுள்ளவர்களாய் உங்கள் விசுவாசத்தோடே தைரியத்தையும், தைரியத்தோடே ஞானத்தைய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ஞானத்தோடே இச்சையடக்கத்தையும், இச்சையடக்கத்தோடே பொறுமையையும், பொறுமையோடே தேவபக்தியைய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ஞானத்தோடே இச்சையடக்கத்தையும், இச்சையடக்கத்தோடே பொறுமையையும், பொறுமையோடே தேவபக்தியைய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பக்தியோடே சகோதர சிநேகத்தையும், சகோதர சிநேகத்தோடே அன்பையும் கூட்டி வழங்க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வைகள் உங்களுக்கு உண்டாயிருந்து பெருகினால், உங்களை நம்முடைய கர்த்தராகிய இயேசுகிறிஸ்துவை அறிகிற அறிவிலே வீணரும் கனியற்றவர்களுமாயிருக்கவொட்டா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வைகள் உங்களுக்கு உண்டாயிருந்து பெருகினால், உங்களை நம்முடைய கர்த்தராகிய இயேசுகிறிஸ்துவை அறிகிற அறிவிலே வீணரும் கனியற்றவர்களுமாயிருக்கவொட்டா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் இல்லாதவன் எவனோ, அவன் முன்செய்த பாவங்களறத் தான் சுத்திகரிக்கப்பட்டதை மறந்து கண்சொருகிப்போன குருடனாயிருக்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் இல்லாதவன் எவனோ, அவன் முன்செய்த பாவங்களறத் தான் சுத்திகரிக்கப்பட்டதை மறந்து கண்சொருகிப்போன குருடனாயிருக்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, சகோதரரே, உங்கள் அழைப்பையும் தெரிந்துகொள்ளுதலையும் உறுதியாக்கும்படி ஜாக்கிரதையாயிருங்கள்; இவைகளை செய்தால் நீங்கள் ஒருக்காலும் இடறிவிழுவத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, சகோதரரே, உங்கள் அழைப்பையும் தெரிந்துகொள்ளுதலையும் உறுதியாக்கும்படி ஜாக்கிரதையாயிருங்கள்; இவைகளை செய்தால் நீங்கள் ஒருக்காலும் இடறிவிழுவத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்விதமாய், நம்முடைய கர்த்தரும் இரட்சகருமாகிய இயேசுகிறிஸ்துவினுடைய நித்திய ராஜ்யத்துக்குட்படும்பிரவேசம் உங்களுக்குப் பரிபூரணமாய் அளிக்கப்ப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்விதமாய், நம்முடைய கர்த்தரும் இரட்சகருமாகிய இயேசுகிறிஸ்துவினுடைய நித்திய ராஜ்யத்துக்குட்படும்பிரவேசம் உங்களுக்குப் பரிபூரணமாய் அளிக்கப்ப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ினிமித்தம், இவைகளை நீங்கள் அறிந்தும், நீங்கள் இப்பொழுது அறிந்திருக்கிற சத்தியத்தில் உறுதிப்பட்டிருந்தும், உங்களுக்கு இவைகளை எப்பொழுதும் நினைப்பூட்ட நான் அசதியாயிர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ினிமித்தம், இவைகளை நீங்கள் அறிந்தும், நீங்கள் இப்பொழுது அறிந்திருக்கிற சத்தியத்தில் உறுதிப்பட்டிருந்தும், உங்களுக்கு இவைகளை எப்பொழுதும் நினைப்பூட்ட நான் அசதியாயிர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ம்முடைய கர்த்தராகிய இயேசுகிறிஸ்து எனக்கு அறிவித்தபடி நான் என் கூடாரத்தைவிட்டுப்போவது சீக்கிரத்தில் நேரிடுமென்று அறிந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ந்தக் கூடாரத்தில் நான் இருக்குமளவும் உங்களை நினைப்பூட்டி எழுப்பிவிடுவது நியாயமென்று எண்ண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ந்தக் கூடாரத்தில் நான் இருக்குமளவும் உங்களை நினைப்பூட்டி எழுப்பிவிடுவது நியாயமென்று எண்ணு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, நான் சென்றுபோனபின்பு இவைகளை நீங்கள் எப்பொழுதும் நினைத்துக்கொள்ள ஏதுவுண்டாயிருக்கும்படி பிரயத்தனம்பண்ண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ங்கள் தந்திரமான கட்டுக்கதைகளைப் பின்பற்றினவர்களாக அல்ல, அவருடைய மகத்துவத்தைக் கண்ணாரக் கண்டவர்களாகவே நம்முடைய கர்த்தராகிய இயேசுகிறிஸ்துவின் வல்லமையையும் வருகையையும் உங்களுக்கு அறிவித்த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ங்கள் தந்திரமான கட்டுக்கதைகளைப் பின்பற்றினவர்களாக அல்ல, அவருடைய மகத்துவத்தைக் கண்ணாரக் கண்டவர்களாகவே நம்முடைய கர்த்தராகிய இயேசுகிறிஸ்துவின் வல்லமையையும் வருகையையும் உங்களுக்கு அறிவித்த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ர் என்னுடைய நேசகுமாரன், இவரிடத்தில் பிரியமாயிருக்கிறேன் என்று சொல்லுகிற சத்தம் உன்னதமான மகிமையிலிருந்து அவருக்கு உண்டாகி, பிதாவாகிய தேவனால் அவர் கனத்தையும் மகிமையையும் பெற்றபோ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ர் என்னுடைய நேசகுமாரன், இவரிடத்தில் பிரியமாயிருக்கிறேன் என்று சொல்லுகிற சத்தம் உன்னதமான மகிமையிலிருந்து அவருக்கு உண்டாகி, பிதாவாகிய தேவனால் அவர் கனத்தையும் மகிமையையும் பெற்றபோ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ோடேகூட நாங்கள் பரிசுத்த பருவதத்திலிருக்கையில், வானத்திலிருந்து பிறந்த அந்தச் சத்தத்தைக்கேட்டோ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க உறுதியான தீர்க்கதரிசனமும் நமக்கு உண்டு; பொழுதுவிடிந்து விடிவெள்ளி உங்கள் இருதயங்களில் உதிக்குமளவும் இருளுள்ள ஸ்தலத்தில் பிரகாசிக்கிற விளக்கைப்போன்ற அவ்வசனத்தைக் கவனித்திருப்பது நலமாயிரு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க உறுதியான தீர்க்கதரிசனமும் நமக்கு உண்டு; பொழுதுவிடிந்து விடிவெள்ளி உங்கள் இருதயங்களில் உதிக்குமளவும் இருளுள்ள ஸ்தலத்தில் பிரகாசிக்கிற விளக்கைப்போன்ற அவ்வசனத்தைக் கவனித்திருப்பது நலமாயிரு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க உறுதியான தீர்க்கதரிசனமும் நமக்கு உண்டு; பொழுதுவிடிந்து விடிவெள்ளி உங்கள் இருதயங்களில் உதிக்குமளவும் இருளுள்ள ஸ்தலத்தில் பிரகாசிக்கிற விளக்கைப்போன்ற அவ்வசனத்தைக் கவனித்திருப்பது நலமாயிரு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ேதத்திலுள்ள எந்தத் தீர்க்கதரிசனமும் சுயதோற்றமான பொருளையுடையதாயிராதென்று நீங்கள் முந்தி அறியவேண்டிய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ீர்க்கதரிசனமானது ஒருகாலத்திலும் மனுஷருடைய சித்தத்தினாலே உண்டாகவில்லை; தேவனுடைய பரிசுத்த மனுஷர்கள் பரிசுத்த ஆவியினாலே ஏவப்பட்டுப் பேசி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ீர்க்கதரிசனமானது ஒருகாலத்திலும் மனுஷருடைய சித்தத்தினாலே உண்டாகவில்லை; தேவனுடைய பரிசுத்த மனுஷர்கள் பரிசுத்த ஆவியினாலே ஏவப்பட்டுப் பேச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8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ি শিমোন পিতর, যীশু খ্রীষ্টের দাস ও প্রেরিত৷ যাঁরা আমাদের ঈশ্বরের ও ত্রাণকর্তা যীশু খ্রীষ্ট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ার্মিকতার মাধ্যমে আমাদের মতো এক মহামূল্য বিশ্বাস লাভ করেছেন তাঁদের উদ্দেশ্যে এই চিঠি লিখছি৷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্যায় তিনি তাই ক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অনুগ্রহ ও শান্তি প্রচুর পরিমাণে তোমাদের প্রতি বর্ষিত হোক্৷ তোমরা ঈশ্বর ও আমাদের প্রভু যীশ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ভীরভাবে জানো বলে এই অনুগ্রহ ও শান্তি ভোগ 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ীশুর কাছে ঈশ্বরের শক্তি আছে৷ তাঁর শক্তি আমাদের ঈশ্বরের প্রতি ভক্তিপূর্ণ জীবনযাপন করার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যোজনীয় বিষয় দান করেছে৷ আমরা এই সমস্ত কিছু পেয়েছি কারণ আমরা তাঁকে জানি৷ যীশু তাঁর মহিমা-গুণ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সদগুণে আমাদের ডেক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ঁর মহিমায় এবং সদগুণে যা তিনি দেবেন বলেছিলেন সেই মূল্যবান এবং মহান প্রতিশ্রুতিগুলি তিনি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েন, যাতে তোমরা ঐ সব প্রতিশ্রুতিগুলির মধ্য দিয়ে জগতের মন্দ অভিলাষজনিত য়ে সব দুর্নীতি আছে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মুক্ত হয়ে স্বর্গীয় জীবনের অংশীদার হতে পা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োমরা এই সব আশীর্বাদ পেয়েছ বলে অতি যত্ন করে তা তোমাদের জীবনে য়োগ করে নিতে প্রাণপণ চেষ্টা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বিশ্বাসের সঙ্গে সদগুণ য়োগ কর, সদগুণের সঙ্গে জ্ঞা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জ্ঞানের সঙ্গে সংযম, সংযমের সঙ্গে ধৈর্য্য, ধৈর্য্যের সঙ্গে ঈশ্বরভক্তি, ঈশ্বরভক্তি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্রাতৃস্নেহ, ভ্রাতৃস্নেহের সঙ্গে ভালবাসা য়োগ করে না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ঈশ্বরভক্তির সঙ্গে আসে ভ্রাতৃস্নেহ, আর ভ্রাতৃস্নেহের সঙ্গে তোমার ভালবাসা য়োগ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োমাদের মধ্যে এই সব গুণ যদি থাকে আর তা বেড়ে ওঠে, তবে তোমাদের জীবন আমাদের প্রভু যীশু খ্রীষ্ট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্ঞানে কখনও নিষ্কর্মা বা নিষ্ফল হ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িন্তু এইসব গুণগুলি যার নেই সে পরিষ্কারভাবে দেখতে পায় না, সে অন্ধ৷ সে ভুলে গেছে য়ে তার অতীত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কল পাপ ধুয়ে দেওয়া হ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ই আমার ভাই ও বোনেরা, ঈশ্বর তোমাদের ডেকেছেন ও মনোনীত করেছেন৷ সেই সত্যকে দৃঢ় করার জন্য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্রাণ চেষ্টা করো৷ যদি তোমরা এগুলি কর তবে কখনও হোঁচট খেয়ে পড়বে ন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র আমাদের প্রভু ও ত্রাণকর্তা যীশু খ্রীষ্টের অনন্ত রাজ্যে তোমাদের মহানভাবে ও উদারভাবে স্বাগ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ানো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োমরা তো এসব জানো আর য়ে সত্য তোমাদের দেওয়া হয়েছে তার সঙ্গে তোমরা দৃঢ়ভাবে যুক্ত রয়েছ;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গুলি মনে রাখতে আমি সর্বদা তোমাদের সাহায্য কর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তদিন বেঁচে থাকি, আমি মনে করি, এই বিষয়গুলি তোমাদের মনে করিয়ে দেওয়া আমার কর্তব্য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ি জানি য়ে খুব শিগ্গিরই আমাকে এই দেহত্যাগ করতে হবে৷ আমাদের প্রভু খ্রীষ্ট পরিষ্কারভাবে তা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িয়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ি আপ্রাণ চেষ্টা করছি, যাতে আমার মৃত্যুর পরেও তোমরা এসব বিষয় মনে রাখতে পা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খন আমরা প্রভু যীশু খ্রীষ্টের মহাপরাক্রমসহ আগমন সম্বন্ধে বলেছিলাম, তখন আমরা কোন বানানো গল্প ব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৷ আমরা প্রভু যীশু খ্রীষ্টের পরাক্রম স্বচক্ষে দেখ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ীশু পিতা ঈশ্বরের কাছ থেকে য়ে সম্মান ও মহিমা লাভ করেছিলেন তা এই বাণীর মধ্য দিয়েই এসেছিল, ‘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প্রিয় পুত্র, এর প্রতি আমি সন্তুষ্ট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ীশুর সঙ্গে আমরা যখন পবিত্র পর্বতে ছিলাম তখন স্বর্গ থেকে বলা ঐ বাণী আমরা শুনেছি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সেইজন্য ভাববাদীরা যা বলেছেন আমরা সে বিষয়ে নিশ্চিত৷ ভাববাদীরা যা বলে গেছেন সে বিষয়ে মনোয়ো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 তোমাদের পক্ষে ভাল৷ তাঁরা যা বলেছেন তা য়েন অন্ধকার জায়গায় উজ্জ্বল আলোর মতো৷ তা য়ে পর্য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 দিনের শুরু হয় ও তোমাদের হৃদয়ে প্রভাতী তারার উদয় হয় সেই পর্যন্ত অন্ধকারের মাঝে আলো দে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টা তোমাদের বিশেষভাবে জানা দরকার য়ে শাস্ত্রের কোন ভাববাণী বক্তার নিজের ব্যাখ্যার ফল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ভাববাণী কখনই মানুষের ইচ্ছাক্রমে আসে নি, কিন্তু পবিত্র আত্মার পরিচালনায় ভাববাদীরা ঈশ্বরের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2026-10-20T03:06:41Z</dcterms:created>
  <dcterms:modified xsi:type="dcterms:W3CDTF">2026-10-20T03:06:41Z</dcterms:modified>
  <dc:title>২ পিতর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