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விடிற்காலத்து நட்சத்திரங்கள் ஏகமாய்ப் பாடி, தேவபுத்திரர் எல்லாரும் கெம்பீரித்தார்கள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ப்பத்திலிருந்து உதிக்கிறதுபோல சமுத்திரம் புரண்டுவந்தபோது, அதைக் கதவுகளால் அடைத்தவர் ய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கத்தை அதற்கு வஸ்திரமாகவும், இருளை அதற்குப் புடவையாகவும் நான் உடுத்தினபோத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தற்கு எல்லையைக் குறித்து, அதற்குத் தாழ்ப்பாள்களையும் கதவுகளையும் போட்ட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ம்மட்டும் வா, மிஞ்சி வராதே; உன் அலைகளின் பெருமை இங்கே அடங்கக்கடவது என்று நான் சொல்லுகிறபோதும் நீ எங்கேயிருந்தாய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ம்மட்டும் வா, மிஞ்சி வராதே; உன் அலைகளின் பெருமை இங்கே அடங்கக்கடவது என்று நான் சொல்லுகிறபோதும் நீ எங்கேயிருந்தாய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ுஷ்டர்கள் பூமியிலிருந்து உதறிப்போடப்படும்படிக்கு, அதின் கடையாந்தரங்களைப் பிடிக்கும்பொருட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ுஷ்டர்கள் பூமியிலிருந்து உதறிப்போடப்படும்படிக்கு, அதின் கடையாந்தரங்களைப் பிடிக்கும்பொருட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ஜீவகாலத்தில் எப்போதாவது நீ விடியற்காலத்துக்குக் கட்டளைகொடுத்து, அருணோதயத்துக்கு அதின் இடத்தைக் காண்பித்ததுண்ட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ஜீவகாலத்தில் எப்போதாவது நீ விடியற்காலத்துக்குக் கட்டளைகொடுத்து, அருணோதயத்துக்கு அதின் இடத்தைக் காண்பித்ததுண்ட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 முத்திரையிடப்பட்ட களிம்பைபோல் வேறே ரூபங்கொள்ளும்; சகலமும் வஸ்திரம் தரித்திருக்கிறதுபோல் காண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 முத்திரையிடப்பட்ட களிம்பைபோல் வேறே ரூபங்கொள்ளும்; சகலமும் வஸ்திரம் தரித்திருக்கிறதுபோல் காண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 முத்திரையிடப்பட்ட களிம்பைபோல் வேறே ரூபங்கொள்ளும்; சகலமும் வஸ்திரம் தரித்திருக்கிறதுபோல் காண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ரின் ஒளி அவர்களைவிட்டு எடுபடும்; மேட்டிமையான புயம் முறிக்க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ரின் ஒளி அவர்களைவிட்டு எடுபடும்; மேட்டிமையான புயம் முறிக்கப்ப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சமுத்திரத்தின் அடித்தலங்கள்மட்டும் புகுந்து ஆழத்தின் அடியில் உலாவினதுண்ட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சமுத்திரத்தின் அடித்தலங்கள்மட்டும் புகுந்து ஆழத்தின் அடியில் உலாவினதுண்ட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ணவாசல்கள் உனக்குத் திறந்ததுண்டோ? மரண இருளின் வாசல்களை நீ பார்த்ததுண்ட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ூமியின் விசாலங்களை ஆராய்ந்து அறிந்ததுண்டோ? இவைகளையெல்லாம் நீ அறிந்திருந்தால் சொல்ல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ெளிச்சம் வாசமாயிருக்குமிடத்துக்கு வழியெங்கே? இருள் குடிகொண்டிருக்கும் ஸ்தானமெங்கே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ின் எல்லை இன்னதென்று உனக்குத் தெரியுமோ? அதின் வீட்டுக்குப்போகிற பாதையை அறிந்திருக்கிறாய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ின் எல்லை இன்னதென்று உனக்குத் தெரியுமோ? அதின் வீட்டுக்குப்போகிற பாதையை அறிந்திருக்கிறாய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தை அறியும்படி அப்போது பிறந்திருந்தாயோ? உன் நாட்களின்தொகை அவ்வளவு பெரித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தை அறியும்படி அப்போது பிறந்திருந்தாயோ? உன் நாட்களின்தொகை அவ்வளவு பெரித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றைந்த மழையின் பண்டசாலைகளுக்குள் நீ பிரவேசித்தாயோ? கல்மழையிருக்கிற பண்டசாலைகளைப் பார்த்தாய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: பெருங்காற்றிலிருந்து யோபுக்கு பிரதியுத்தரமாக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பத்து வருங்காலத்திலும் கலகமும் யுத்தமும் வருங்காலத்திலும், பிரயோகிக்கும்படி நான் அவைகளை வைத்துவைத்திரு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றிவில்லாத வார்த்தைகளினால் ஆலோசனையை அந்தகாரப்படுத்துகிற இவன் யார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புருஷனைப்போல் இடைகட்டிக்கொள்; நான் உன்னைக்கேட்பேன்; நீ எனக்கு உத்தரவு சொல்ல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ெளிச்சம் பரவப்படுகிறதற்கும், கீழ்காற்று பூமியின்மேல் வீசுகிறதற்குமான வழி எங்கே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ூமியை அஸ்திபாரப்படுத்துகிறபோது நீ எங்கே இருந்தாய்? நீ அறிவாளியானால் அதை அறிவி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ழும் அந்தரவெளியுமான தரையைத் திருப்தியாக்கி இளம்பூண்டுகளின் முளைகளை முளைக்கப்பண்ணும்பட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ழும் அந்தரவெளியுமான தரையைத் திருப்தியாக்கி இளம்பூண்டுகளின் முளைகளை முளைக்கப்பண்ணும்பட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ளவு குறித்தவர் யார்? அதின்மேல் நூல்போட்டவர் யார்? இதை நீ அறிந்திருந்தால் சொல்ல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ூமியெங்கும் மனுஷர் குடியில்லாத இடத்திலும், மனுஷசஞ்சாரமில்லாத வனாந்தரத்திலும் மழையை வருஷிக்கப்பண்ண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ஆதாரங்கள் எதின்மேல் போடப்பட்டது? அதின் கோடிக்கல்லை வைத்தவர் யார்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்ளத்துக்கு நீர்க்கால்களையும் இடிமுழக்கங்களோடு வரும் மின்னலுக்கு வழிகளையும் பகுத்தவர் யார்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்ளத்துக்கு நீர்க்கால்களையும் இடிமுழக்கங்களோடு வரும் மின்னலுக்கு வழிகளையும் பகுத்தவர் யார்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க்கு ஒரு தகப்பனுண்டோ? பனித்துளிகளை ஜநிப்பித்தவர் யார்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றைந்த தண்ணீர் யாருடைய வயிற்றிலிருந்து புறப்படுகிறது? ஆகாயத்தினுடைய உறைந்த பனியைப்பெற்றவர் யார்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ஜலம் கல்லுருவங்கொண்டு மறைந்து, ஆழத்தின் முகம் கெட்டியாய் உறைந்திருக்கிறத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றுமீன் நட்சத்திரத்தின் சுகிர்த சம்பந்தத்தை நீ இணைக்கக்கூடுமோ? அல்லது மிருகசீரிஷத்தின் கட்டுகளை அவிழ்ப்பாயோ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றுமீன் நட்சத்திரத்தின் சுகிர்த சம்பந்தத்தை நீ இணைக்கக்கூடுமோ? அல்லது மிருகசீரிஷத்தின் கட்டுகளை அவிழ்ப்பாய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ாசிகளை, அதினதின் காலத்திலே வரப்பண்ணுவாயோ? துருவச்சக்கர நட்சத்திரத்தையும் அதைச்சேர்ந்த நட்சத்திரங்களையும் வழிநடத்துவாய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ாசிகளை, அதினதின் காலத்திலே வரப்பண்ணுவாயோ? துருவச்சக்கர நட்சத்திரத்தையும் அதைச்சேர்ந்த நட்சத்திரங்களையும் வழிநடத்துவாய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ானத்தின் நியமங்களை நீ அறிவாயோ? அது பூமியையாளும் ஆளுகையை நீ திட்டம்பண்ணுவாயோ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ராளமான தண்ணீர் உன்மேல் சொரியவேணும் என்று உன் சத்தத்தை மேகங்கள்பரியந்தம் உயர்த்துவாயோ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 மின்னல்களை அழைத்தனுப்பி, அவைகள் புறப்பட்டுவந்து: அங்கேயிருக்கிறோம் என்று உனக்கு சொல்லும்படி செய்வாயோ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 மின்னல்களை அழைத்தனுப்பி, அவைகள் புறப்பட்டுவந்து: அங்கேயிருக்கிறோம் என்று உனக்கு சொல்லும்படி செய்வாயோ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க்கரணங்களில் ஞானத்தை வைத்தவர் யார்? உள்ளத்தில் புத்தியைக் கொடுத்தவர் யார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ஞானத்தினாலே கொடிமாசிகளை எண்ணுபவர் யார்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ூளானது ஏகபாளமாகவும், மண்கட்டிகள் ஒன்றோடொன்று ஒட்டிக்கொள்ளவும், ஆகாயத்துருத்திகளிலுள்ள தண்ணீரைப் பொழியப்பண்ணுகிறவர் யார்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ீ சிங்கத்துக்கு இரையை வேட்டையாட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ிங்கக்குட்டிகள் தாங்கள் தங்கும் இடங்களிலே கிடந்து கெபியிலே பதிவிருக்கிறபோது, அவைகளின் ஆசையைத் திருப்தியாக்குவாயோ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ிங்கக்குட்டிகள் தாங்கள் தங்கும் இடங்களிலே கிடந்து கெபியிலே பதிவிருக்கிறபோது, அவைகளின் ஆசையைத் திருப்தியாக்குவாயோ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ாக்கைக்குஞ்சுகள் தேவனை நோக்கிக் கூப்பிட்டு, ஆகாரமில்லாமல் பறந்து அலைகிறபோது, அவைகளுக்கு இரையைச் சவதரித்துக் கொடுக்கிறவர் யார்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ாக்கைக்குஞ்சுகள் தேவனை நோக்கிக் கூப்பிட்டு, ஆகாரமில்லாமல் பறந்து அலைகிறபோது, அவைகளுக்கு இரையைச் சவதரித்துக் கொடுக்கிறவர் யார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્રભાતના તારાઓએ સાથે ગીત ગાયું અને દેવદૂતોએ જ્યારે તે થઇ ગયું ત્યારે આનંદથી બૂમો પાડ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સમુદ્રને પૃથ્વીના ઊંડાણમાંથી ધસી આવતા રોકવા દરવાજાઓ કોણે બંધ કર્યા હત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વાદળાં અને ગાઢ અંધકારરૂપી વસ્રો મેં તેને પહેરાવ્યં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ે તેની બાજુઓની હદ બનાવી અને બંધ દરવાજાઓની સીમાઓ પાછળ તેને મૂક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ે સમુદ્રને કહ્યું, ‘તું અહીં સુધી ગતિ કરજે, અહીંથી આગળ ઉલ્લંઘન કરીશ નહિ. તારા પ્રચંડ મોજા અહી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ટકી જ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શું આ પ્રભાત થાય છે, તે તમારા આદેશથી થાય છે? સવારે સૂર્યના કિરણોએ કઇં દિશામાં ઊગવું તે શું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ક્કી કર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યૂબ, તે ક્યારે પણ પ્રભાતના પ્રકાશને પૃથ્વીને ઝૂંટવી લઇને દુષ્ટ લોકોને તેઓની સંતાવાના સ્થાન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વી નાખવાનું કહ્યું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્રભાતનો પ્રકાશ ટેકરીઓ અને ખીણોને ષ્ટિ ગોચર કરે છે. જ્યારે દિવસનો પ્રકાશ પૃથ્વી પર પડ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ે જગ્યાઓની આકૃતિ, કપડાની ઘડીની જેમ બહાર દેખાય છે. તે સ્થળો પોચી માટી પર છાપ વડે પડેલી છ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ો આકાર 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ુષ્ટ લોકોને દિવસનો પ્રકાશ ગમતો નથી. જ્યારે તે તેજથી પ્રકાશે છે, તે તેઓને તેઓના દુષ્કમોર્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જના કરતા રો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યૂબ, તું કદી સમુદ્રના ઉદ્ગમસ્થાનના ઊંડાણમાં ગયો છે ખરો? તું ક્યારેય મહાસાગરની સપાટી પર ચાલ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શું તે કદી મૃત્યુના દ્વાર જોયા છે? તમે કદી મૃત્યુની અંધારી જગાના દ્વાર જોયા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ું જાણે છે કે પૃથ્વી કેટલી વિશાળ છે. આવું જ્ઞાન તારી પાસે હોય તો તે મને કહ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્રકાશનું ઉદગમસ્થાન ક્યાં છે? અંધકારની જગા ક્યાં છે? મને જણા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મે પ્રકાશ અને અંધકારને તે જે સ્થાનેથી આવ્યા હતા, ત્યાં પાછા લઇ જઇ શકો છો? તમે તેના ઉદ્ભવસ્થ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ઇ શક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આ બધું તો તું જાણે છે, કારણકે ત્યારે તારો જન્મ થઇ ચૂક્યો હતો ને! અને તું તો ઘણો અનુભવી વૃ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રું ન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બરફના તથા કરાઁ ભંડારોમાં બેઠો છે? તથા સંગ્રહસ્થાન છે, શું તેઁ જોયાં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યહોવાએ વંટોળિયામાંથી અયૂબને જવાબ આપતાં કહ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મેં બરફ અને કરાઁની જગાઓને આફતના સમય અને લડાઇ અને યુદ્ધના સમય માટે બચાવી રાખ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મૂર્ખતાથી ઇશ્વરી ઘટનાને પડકારનાર આ વ્યકિત કોણ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ારી કમર બાંધ; કારણકે હું તને પૂછીશ, અને તું મને જવાબ આપીશ, જવાબ આપવાનો તારો વા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મે કદી જ્યાં સૂર્ય ઊગે છે, જ્યાં તે પૂર્વ તરફના પવનને આખી પૃથ્વી પર ફૂંકાવે છે તે સ્થળે ગયા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્યારે મેં પૃથ્વીના પાયા નાખ્યા ત્યારે તું ક્યાં હતો? તું બહુ સમજે છે તો એ તો કહ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વરસાદના પ્રચંડ પ્રવાહ માટે નાળાં અને ખીણો કોણે ખોદ્યા છે? ગર્જના કરતો વીજળીનો માર્ગ કોણે બના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ૃથ્વીને ઘડવા માટે એનાં તોલમાપ કોણે નક્કી કર્યા હતાં? દુનિયાને એક માપરેખાથી કોણે માપી હત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્યાં માનવીએ પગ પણ નથી મૂક્યો એવી સૂકી અને ઉજ્જડ ધરતી પર તે ભરપૂર વરસ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ના મજબૂત પાયાં શાના ઉપર નાંખવામાં આવ્યા છે? તેની જગ્યામાં પહેલો પથ્થર કોણે મૂક્ય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જેથી ઉજ્જડ તથા વેરાન જમીન તૃપ્ત થાય અને લીલોછમ ઘાસચારો ફૂટી નીકળે, તે માટે ત્યાં વરસાદ કોણ મોક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શું વરસાદનો કોઇ જનક છે? ઝાકળનાં બિંદુઓ ક્યાંથી આવ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કોના ગર્ભમાંથી હિમ ને કોણ જન્મ આપ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ાણી તો પથ્થરના ચોસલા જેવું થઇ જાય છે, અને મહાસગાર પણ થીજ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આકાશના તારાઓને શું તું પકડમાં રાખી શકે છે? શું તું કૃતિકા અથવા મૃગશીર્ષના બંધ નક્ષત્રોને છ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શું તું રાશિઓને નક્કી કરેલા સમયો અનુસાર પ્રગટ કરી શકે છે? શું તું સપ્તષિર્ને તેના મંડળ સહિત ઘે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શું તું આકાશને અંકુશમાં લેવાના સિદ્ધાંતો જાણે છે? શું તું તેઓને પૃથ્વી પર શાસન કરાવી શક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શું તમે તમારો અવાજ વાદળાં સુધી પહોંચાડી શકો છો? જેથી તમે પુષ્કળ વરસાદ લાવી શક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શું તમે વીજળીને આજ્ઞા કરી શકો છો? એ તમારી પાસે આવીને કહેશે કે, ‘અમે અહીંયા છીએ, તમને શું જોઇ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’ તમારે તેને જ્યાંજયાં લઇ જવી હશે શું તે જ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અયૂબ, વાદળાંમાં જ્ઞાન કોણે મૂક્યું છે? અથવા ધૂમકેતુને કોણે સમજણ આપી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બધાં વાદળોની ગણતરી કરી શકે અથવા પાણી ભરેલી આકાશની મશકો રેડી શકે એવો પર્યાપ્ત વિદ્વાન કો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જેથી ધરતી પર સર્વત્ર ધૂળ અને ઢેફાં પાણીથી પલળીને એકબીજા સાથે ચોંટ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શું તમે સિંહણને માટે શિકાર પકડી શકો? શું તમે સિંહણના બચ્ચાંની ભૂખને સંતોષી શક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એટલે જ્યારે તેઓ તેમની બોડમાં લપાઇને બેઠા હોય ત્યારે અથવા ઝાડીમાં સંતાઇને તેઓના શિકાર પર તર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વા તૈયાર બેઠા હોય ત્યાર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જ્યારે કાગડીનાં બચ્ચાં તેઓના માળામાં ભૂખે ટળવળતાં હોય અને દેવને પોકારતાં હોય ત્યારે તેઓને ખોરા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ણ પૂરો પાડ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2026-10-21T06:12:32Z</dcterms:created>
  <dcterms:modified xsi:type="dcterms:W3CDTF">2026-10-21T06:12:32Z</dcterms:modified>
  <dc:title>અયૂબ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