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2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க்கோபை போல நான் போராடுவேன்
எலியாவை போல நான் ஜெபித்திடுவேன்  
விடமாட்டேன் விடமாட்டேன் 
யாக்கோபை போல நான் விடவே மாட்ட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ன்னாளை போல ஆலயத்தில்
அழுது நான் ஜெபித்திடுவேன்
என் துக்கம் சந்தோஷமாய்
மாறும் வரை ஜெபித்திடுவ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ர்மேல் பர்வதத்தில் நின்றிடுவேன்
அக்கினி இறங்கும் வரை ஜெபித்திடுவேன்
எலியாவின் தேவனே
இரங்கி வாரும் ஐயா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ாவீதை போல அனுதினமும்
துதித்து நான் மகிழ்ந்திடுவேன்
கோலியாத்து வந்தாலும்
இயேசுவின் நாமத்திலே முறியட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2026-07-30T21:45:39Z</dcterms:created>
  <dcterms:modified xsi:type="dcterms:W3CDTF">2026-07-30T21:45:39Z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