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ட்களையும், மாதங்களையும், காலங்ளையும், வருஷங்களையும் பார்க்கிற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ாகப் பிரயாசப்பட்டது வீணாய்ப்போயிற்றோ என்று உங்களைக்குறித்துப் பயந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த்தியத்தைச் சொன்னதினாலே உங்களுக்குச் சத்துருவானே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ான எருசலேமோ சுயாதீனமுள்ளவள், அவளே நம்மெல்லாருக்கும் தாயானவ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சகோதரரே, நாம் அடிமையானவளுக்குப் பிள்ளைகளாயிராமல், சுயாதீனமுள்ளவளுக்கே பிள்ளை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ేను చెప్పునదేమనగా, వారసుడు అన్నిటికిని కర్తయైయున్నను బాలుడైయున్నంతకాలము అత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నికిని ఏ భేదమున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ండ్రిచేత నిర్ణయింపబడిన దినము వచ్చువరకు అతడు సంరక్షకుల యొక్కయు గృహనిర్వాహకులయొక్కయు అధీన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టువలె మనమును బాలురమై యున్నప్పుడు లోక సంబంధమైన మూలపాఠములకు లోబడి దాసులమై యుంటిమ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కాలము పరిపూర్ణమైనప్పుడు దేవుడు తన కుమారుని పంపెను;ఆయన స్త్రీయందు పు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ము దత్తపుత్రులము కావలెనని ధర్మశాస్త్రమునకు లోబడి యున్నవారిని విమోచించుటకై ధర్మశాస్త్ర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బడిన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మీరు కుమారులై యున్నందుననాయనా తండ్రీ, అని మొఱ్ఱపెట్టు తన కుమారుని ఆత్మను దేవుడ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లోనిక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నీవిక దాసుడవు కావు కుమారుడవే. కుమారుడవైతే దేవునిద్వారా వారసు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కాలమందైతే మీరు దేవుని ఎరుగనివారై, నిజమునకు దేవుళ్లు కానివారికి దాసులై యుంట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ిప్పుడు మీరు దేవునిని ఎరిగినవారును, మరి విశేషముగా దేవునిచేత ఎరుగబడినవారునై యున్నారు గనుక, బ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ీనమైనవియు నిష్‌ప్రయోజనమైనవియునైన మూల పాఠములతట్టు మరల తిరుగనేల? మునుపటివలె మరల వాటికి దాసులైయ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ర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దినములను, మాసములను,ఉత్సవకాలములను,సంవత్సరములను ఆచర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 విషయమై నేను పడిన కష్టము వ్యర్థమై పోవునేమో అని మిమ్మును గూర్చి భయ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హోదరులారా, నేను మీవంటివాడనైతిని గనుక మీరును నావంటివారు కావలెనని మిమ్మును వేడు 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ీరు నాకు అన్యాయము చేయలేదు. మొదటిసారి శరీరదౌర్బల్యము కలిగినను నేను సువార్త మీకు ప్రకటించి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నా శరీరములో మీకు శోధనగా ఉండిన దానినిబట్టి నన్ను మీరు తృణీకరింపలేదు, నిరాకరింపనైనను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దేవుని దూతనువలెను, క్రీస్తుయేసునువలెను నన్ను అంగీక ర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రు చెప్పుకొనిన ధన్యత ఏమైనది? శక్యమైతే మీ కన్నులు ఊడబీకి నాకిచ్చివేసి యుందురని మీ ప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ు పలుక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మీతో నిజమాడినందున మీకు శత్రువునైతి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మీ మేలుకోరి మిమ్మును ఆసక్తితో వెంటాడువారు కారు; మీరే తమ్మును వెంటాడవలెనని మిమ్మును బయ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సి వేయ6 గోర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మీయొద్ద ఉన్నప్పుడు మాత్రమే గాక యెల్లప్పుడును మంచి విషయములో ఆసక్తిగానుండుట యుక్త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పిల్లలారా, క్రీస్తు స్వరూపము మీయందేర్పడు వరకు మీ విషయమై మరల నాకు ప్రసవవేదన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ిమ్మునుగూర్చి యెటుతోచక యున్నాను; నేనిప్పుడే మీ మధ్యకు వచ్చి మరియొక విధముగా మీతో మాటలా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ర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ధర్మశాస్త్రమునకు లోబడియుండ గోరువారలారా, మీరు ధర్మశాస్త్రము వినుటలేదా? నాతో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సివలన ఒకడును స్వతంత్రురాలివలన ఒకడును ఇద్దరు కుమారులు అబ్రాహామునకు కలిగిరని వ్రాయబడ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నను దాసివలన పుట్టినవాడు శరీరప్రకారము పుట్టెను, స్వతంత్రురాలివలన పుట్టినవాడు వాగ్దాన 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ఈ సంగతులు అలంకార రూపకముగా చెప్పబడియున్నవి. ఈ స్త్రీలు రెండు నిబంధనలై యున్నారు; వాటిలో ఒ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నాయి కొండ సంబంధమైనదై దాస్యములో ఉండుటకు పిల్లలు కనును; ఇది హాగ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ఈ హాగరు అనునది అరేబియాదేశములోఉన్న సీనాయి కొండయే. ప్రస్తుతమందున్న యెరూషలేము దాని పిల్లల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్యమందున్నది గనుక ఆ నిబంధన దానికి దీటయ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తే పైనున్న యెరూషలేము స్వతంత్రముగా ఉన్నది; అది మనకుతల్ల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ందుకుకనని గొడ్రాలా సంతోషించుము, ప్రసవవేదనపడని దానా, బిగ్గరగా కేకలువేయుము; ఏలయనగా పెనిమిటిగల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కంటె పెనిమిటి లేనిదాని పిల్లలు ఎక్కువమంది ఉన్నారు అని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హోదరులారా, మనమును ఇస్సాకువలె వాగ్దానమునుబట్టి పుట్టిన కుమారుల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శరీరమునుబట్టి పుట్టినవాడు ఆత్మనుబట్టి పుట్టినవానిని ఏలాగు హింసపెట్టెనో యిప్పుడును ఆలాగ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ఇందును గూర్చి లేఖనమేమి చెప్పుచున్నది?దాసిని దాని కుమారుని వెళ్లగొట్టుము, దాసి 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తంత్రురాలి కుమారునితోపాటు వారసుడై య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గా సహోదరులారా, మనము స్వతంత్రురాలి కుమా రులమే గాని దాసి కుమారులము క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2026-10-21T07:29:07Z</dcterms:created>
  <dcterms:modified xsi:type="dcterms:W3CDTF">2026-10-21T07:29:07Z</dcterms:modified>
  <dc:title>గలతీయులకు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