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visited Sarah as he had said, and the LORD did unto Sarah as he had spok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visited Sarah as he had said, and the LORD did unto Sarah as he had spok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Sarah conceived, and bare Abraham a son in his old age, at the set time of which God had spoken to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Sarah conceived, and bare Abraham a son in his old age, at the set time of which God had spoken to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ham called the name of his son that was born unto him, whom Sarah bare to him, Isaac.]]></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braham circumcised his son Isaac being eight days old, as God had commanded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braham circumcised his son Isaac being eight days old, as God had commanded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braham was an hundred years old, when his son Isaac was born unto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rah said, God has made me to laugh, so that all that hear will laugh with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aid, Who would have said unto Abraham, that Sarah should have given children suck? for I have born him a son in his old ag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aid, Who would have said unto Abraham, that Sarah should have given children suck? for I have born him a son in his old ag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 grew, and was weaned: and Abraham made a great feast the same day that Isaac was wean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rah saw the son of Hagar the Egyptian, which she had born unto Abraham, mock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she said unto Abraham, Cast out this bondwoman and her son: for the son of this bondwoman shall not be heir with my son, even with Isaac.]]></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she said unto Abraham, Cast out this bondwoman and her son: for the son of this bondwoman shall not be heir with my son, even with Isaac.]]></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thing was very grievous in Abraham's sight because of his 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said unto Abraham, Let it not be grievous in your sight because of the lad, and because of your bondwoman; in all that Sarah has said unto you, hearken unto her voice; for in Isaac shall your seed be call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said unto Abraham, Let it not be grievous in your sight because of the lad, and because of your bondwoman; in all that Sarah has said unto you, hearken unto her voice; for in Isaac shall your seed be call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said unto Abraham, Let it not be grievous in your sight because of the lad, and because of your bondwoman; in all that Sarah has said unto you, hearken unto her voice; for in Isaac shall your seed be call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so of the son of the bondwoman will I make a nation, because he is your se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raham rose up early in the morning, and took bread, and a bottle of water, and gave it unto Hagar, putting it on her shoulder, and the child, and sent her away: and she departed, and wandered in the wilderness of Beersheb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raham rose up early in the morning, and took bread, and a bottle of water, and gave it unto Hagar, putting it on her shoulder, and the child, and sent her away: and she departed, and wandered in the wilderness of Beersheb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raham rose up early in the morning, and took bread, and a bottle of water, and gave it unto Hagar, putting it on her shoulder, and the child, and sent her away: and she departed, and wandered in the wilderness of Beersheb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water was spent in the bottle, and she cast the child under one of the shrub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went, and sat her down opposite to him a good way off, as it were a bow shot: for she said, Let me not see the death of the child. And she sat opposite to him, and lift up her voice, and wep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went, and sat her down opposite to him a good way off, as it were a bow shot: for she said, Let me not see the death of the child. And she sat opposite to him, and lift up her voice, and wep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heard the voice of the lad; and the angel of God called to Hagar out of heaven, and said unto her, What disturbs you, Hagar? fear not; for God has heard the voice of the lad where he i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heard the voice of the lad; and the angel of God called to Hagar out of heaven, and said unto her, What disturbs you, Hagar? fear not; for God has heard the voice of the lad where he i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rise, lift up the lad, and hold him in yours hand; for I will make him a great nat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rise, lift up the lad, and hold him in yours hand; for I will make him a great nat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od opened her eyes, and she saw a well of water; and she went, and filled the bottle with water, and gave the lad drin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od opened her eyes, and she saw a well of water; and she went, and filled the bottle with water, and gave the lad drin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God was with the lad; and he grew, and dwelt in the wilderness, and became an arc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God was with the lad; and he grew, and dwelt in the wilderness, and became an arc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dwelt in the wilderness of Paran: and his mother took him a wife out of the land of Egyp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dwelt in the wilderness of Paran: and his mother took him a wife out of the land of Egyp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at that time, that Abimelech and Phichol the chief captain of his host spoke unto Abraham, saying, God is with you in all that you 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at that time, that Abimelech and Phichol the chief captain of his host spoke unto Abraham, saying, God is with you in all that you d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swear unto me here by God that you will not deal falsely with me, nor with my son, nor with my son's son: but according to the kindness that I have done unto you, you shall do unto me, and to the land wherein you have sojourn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swear unto me here by God that you will not deal falsely with me, nor with my son, nor with my son's son: but according to the kindness that I have done unto you, you shall do unto me, and to the land wherein you have sojourn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swear unto me here by God that you will not deal falsely with me, nor with my son, nor with my son's son: but according to the kindness that I have done unto you, you shall do unto me, and to the land wherein you have sojourn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braham said, I will swe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braham reproved Abimelech because of a well of water, which Abimelech's servants had violently taken aw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braham reproved Abimelech because of a well of water, which Abimelech's servants had violently taken aw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imelech said, I know not who has done this thing; neither did you tell me, neither yet heard I of it, but to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imelech said, I know not who has done this thing; neither did you tell me, neither yet heard I of it, but to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braham took sheep and oxen, and gave them unto Abimelech; and both of them made a covenan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braham took sheep and oxen, and gave them unto Abimelech; and both of them made a covenan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braham set seven ewe lambs of the flock by themselv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bimelech said unto Abraham, What mean these seven ewe lambs which you have set by themselv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bimelech said unto Abraham, What mean these seven ewe lambs which you have set by themselv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said, For these seven ewe lambs shall you take of my hand, that they may be a witness unto me, that I have dug this we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said, For these seven ewe lambs shall you take of my hand, that they may be a witness unto me, that I have dug this we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refore he called that place Beersheba; because there they swore both of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us they made a covenant at Beersheba: then Abimelech rose up, and Phichol the chief captain of his host, and they returned into the land of the Philisti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us they made a covenant at Beersheba: then Abimelech rose up, and Phichol the chief captain of his host, and they returned into the land of the Philisti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braham planted a grove in Beersheba, and called there on the name of the LORD, the everlasting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braham planted a grove in Beersheba, and called there on the name of the LORD, the everlasting G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braham sojourned in the Philistines' land many da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தாம் சொல்லியிருந்தபடி சாராள்பேரில் கடாட்சமானார்; கர்த்தர் தாம் உரைத்தபடியே சாரா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பிரகாம் முதிர்வயதாயிருக்கையில், சாராள் கர்ப்பவதியாகி, தேவன் குறித்திருந்த காலத்திலே அவனு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ஆபிரகாம் தனக்குச் சாராள் பெற்ற குமாரனுக்கு ஈசாக்கு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ன் குமாரனாகிய ஈசாக்கு பிறந்த எட்டாம் நாளிலே, ஆபிரகாம் தனக்குத் தேவன் கட்டளையிட்டிருந்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விருத்த சேதன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ன் குமாரனாகிய ஈசாக்கு பிறந்தபோது ஆபிரகாம் நூறு 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சாராள்: தேவன் என்னை நகைக்கப் பண்ணினார்; இதைக் கேட்கிற யாவரும் என்னோடேகூட ந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ராள் பிள்ளைகளுக்குப் பால் கொடுப்பாள் என்று ஆபிரகாமுக்கு எவன் சொல்லுவான்? அவருடைய முதிர்வய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ஒரு குமாரனைப் பெற்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ள்ளை வளர்ந்து, பால் மறந்தது; ஈசாக்கு பால் மறந்தநாளிலே ஆபிரகாம் பெரிய விருந்து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எகிப்து தேசத்தாளாகிய ஆகார் ஆபிரகாமுக்குப் பெற்ற குமாரன் பரியாசம்பண்ணுகிறதைச் சாராள்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பிரகாமை நோக்கி: இந்த அடிமைப் பெண்ணையும் அவள் மகனையும் புறம்பே தள்ளும்; இந்த அடிமைப்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என் குமாரனாகிய ஈசாக்கோடே சுதந்தரவாளியாயிருப்ப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 மகனைக்குறித்துச் சொல்லப்பட்ட இந்தக் காரியம் ஆபிரகாமுக்கு மிகவும் துக்க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தேவன் ஆபிரகாமை நோக்கி: அந்தப் பிள்ளையையும், உன் அடிமைப்பெண்ணையும் கு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ப்பட்டது உனக்குத் துக்கமாயிருக்க வேண்டாம்; ஈசாக்கினிடத்தில் உன் சந்ததி விளங்கும்; ஆதலால் சா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ச் சொல்வதெல்லாவற்றையும்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டிமைப்பெண்ணின் மகனும் உன் வித்தாயிருக்கிறபடியால், அவனையும் ஒரு ஜாதியா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பிரகாம் அதிகாலையில் எழுந்து, அப்பத்தையும் ஒரு துருத்தி தண்ணீரையும் எடுத்து, ஆகாருடைய தோ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ப் பிள்ளையையும் ஒப்புக்கொடுத்து, அவளை அனுப்பிவிட்டான்; அவள் புறப்பட்டுப்போய், பெயர்செ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அலைந்து 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த்தியிலிருந்த தண்ணீர் செலவழிந்தபின்பு, அவள் பிள்ளையை ஒரு செடியின்கீழே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ள்ளை சாகிறதை நான் பார்க்கமாட்டேன் என்று, எதிராக அம்பு பாயும் தூரத்திலே போய்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ன் பிள்ளையின் சத்தத்தைக் கேட்டார்; தேவதூதன் வானத்திலிருந்து ஆகாரைக் கூப்பிட்டு ஆகாரே,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சம்பவித்தது, பயப்படாதே, பிள்ளையிருக்கும் இடத்திலே தேவன் அவன் சத்தத்தைக்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எழுந்து பிள்ளையை எடுத்து அவனை உன் கையினால் பிடித்துக்கொண்டுபோ, அவனைப் பெரிய ஜாதி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வன் அவளுடைய கண்களைத் திறந்தார்; அப்பொழுது அவள் ஒரு தண்ணீர்த் துரவைக் கண்டு, போய், துரு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நிரப்பி, பிள்ளைக்குக் குடிக்கக் 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 பிள்ளையுடனே இருந்தார்; அவன் வளர்ந்து வனாந்தரத்திலே குடியிருந்து, வில்வி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பாரான் வனாந்தரத்திலே குடியிருக்கையில், அவனுடைய தாய் எகிப்து தேசத்தாளாகிய ஒரு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விவாகம்பண்ணு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க்காலத்தில் அபிமெலேக்கும் அவன் சேனாதிபதியாகிய பிகோலும் ஆபிரகாமை நோக்கி: நீ செய்கிற 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லும் தேவன் உன்னுடனே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நீ எனக்காவது, என் குமாரனுக்காவது, என் பேரனுக்காவது வஞ்சனை செய்யாமல்,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தயவின்படியே, நீ எனக்கும், நீ தங்கியிருக்கிற இந்தத் தேசத்திற்கும், தயவு செய்வேன் என்று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பேரில் எனக்கு ஆணையிட்டுக்கொ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 ஆபிரகாம்: நான் ஆணையிட்டுக்கொடு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லும், அபிமெலேக்குடைய வேலைக்காரர் கைவசப்படுத்திக்கொண்ட துரவின் நிமித்தம் ஆபி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மெலேக்கைக் கடி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 அபிமெலேக்கு: இந்தக்காரியத்தைச் செய்தவன் இன்னான் என்று எனக்குத் தெரியாது, நீயு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வில்லை; இன்று நான் அதைக் கேட்டதேயன்றி, இதற்குமுன் அதை நான் கேள்விப்பட்டதே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ஆபிரகாம் ஆடுமாடுகளைக் கொண்டுவந்து அபிமெலேக்குக்குக் கொடுத்தான்; அவர்கள்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பிரகாம் ஏழு பெண்ணாட்டுக்குட்டிகளைத் தனியே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பிமெலேக்கு ஆபிரகாமை நோக்கி: நீ தனியே தனியே நிறுத்தின இந்த ஏழு பெண்ணாட்டுக்கு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திற்கு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 அவன்: நான் இந்தத் துரவு தோண்டினதைக்குறித்து, நீர் சாட்சியாக இந்த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ட்டுக்குட்டிகளை என் கையில் வாங்கிக்கொள்ள 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இருவரும் அவ்விடத்தில் ஆணையிட்டுக்கொண்டபடியால், அந்த இடம் பெயர்செபா 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பெயர்செபாவிலே உடன்படிக்கை பண்ணிக்கொண்டபின் அபிமெலேக்கும், அவன் சேனாதிபதியாகிய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 பெலிஸ்தருடைய தேசத்திற்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பிரகாம் பெயர்செபாவிலே ஒரு தோப்பை உண்டாக்கி, சதாகாலமுமுள்ள தேவனாகிய கர்த்தருடைய நா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ல் தொழு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பிரகாம் பெலிஸ்தருடைய தேசத்தில் அநேக நாள்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1]]></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2026-10-21T01:48:48Z</dcterms:created>
  <dcterms:modified xsi:type="dcterms:W3CDTF">2026-10-21T01:48:48Z</dcterms:modified>
  <dc:title>ஆதியாகமம்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