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கிய தேவனுடைய ஆவியானவர் என்மேல் இருக்கிறார்; சிறுமைப்பட்டவர்களுக்குச் சுவிசேஷத்தை அறிவிக்கக் கர்த்தர் என்னை அபிஷேகம்பண்ணினார்; இருதயம் நொறுங்குண்டவர்களுக்குக் காயங்கட்டுதலையும், சிறைப்பட்டவர்களுக்கு விடுதலையையும், கட்டுண்டவர்களுக்குக் கட்டவிழ்த்தலையும் கூற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அநுக்கிரக வருஷத்தையும், நம்முடைய தேவன் நீதியைச் சரிக்கட்டும் நாளையும் கூறவும், துயரப்பட்ட அனைவருக்கும் ஆறுதல் செய்ய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யோனிலே துயரப்பட்டவர்களைச் சீர்ப்படுத்தவும் அவர்களுக்குச் சாம்பலுக்குப் பதிலாகச் சிங்காரத்தையும், துயரத்துக்குப் பதிலாக ஆனந்த தைலத்தையும், ஒடுங்கின ஆவிக்குப் பதிலாகத் துதியின் உடையையும் கொடுக்கவும், அவர் என்னை அனுப்பினார்; அவர்கள் கர்த்தர் தம்முடைய மகிமைக்கென்று நாட்டின நீதியின் விருட்சங்களென்னப்ப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நெடுங்காலம் பாழாய்க்கிடந்தவைகளைக் கட்டி பூர்வத்தில் நிர்மூலமானவைகளை எடுப்பித்து தலைமுறை தலைமுறையாய் இடிந்துகிடந்த பாழான பட்டணங்களைப் புதிதாய்க்கட்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நெடுங்காலம் பாழாய்க்கிடந்தவைகளைக் கட்டி பூர்வத்தில் நிர்மூலமானவைகளை எடுப்பித்து தலைமுறை தலைமுறையாய் இடிந்துகிடந்த பாழான பட்டணங்களைப் புதிதாய்க்கட்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ஜாதியார் நின்றுகொண்டு உங்கள் மந்தைகளை மேய்த்து, அந்நிய புத்திரர் உங்கள் பண்ணையாட்களும், உங்கள் திராட்சத்தோட்டக்காரருமாயி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கர்த்தரின் ஆசாரியரென்று சொல்லப்படுவீர்கள்; உங்களை நமது தேவனுடைய பணிவிடைக்காரரென்பார்கள்; நீங்கள் ஜாதிகளின் செல்வத்தை அநுபவித்து, அவர்கள் மகிமையைக்கொண்டு மேன்மைபாராட்டு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ோ கர்த்தரின் ஆசாரியரென்று சொல்லப்படுவீர்கள்; உங்களை நமது தேவனுடைய பணிவிடைக்காரரென்பார்கள்; நீங்கள் ஜாதிகளின் செல்வத்தை அநுபவித்து, அவர்கள் மகிமையைக்கொண்டு மேன்மைபாராட்டு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ெட்கத்துக்குப் பதிலாக இரண்டத்தனையாய்ப் பலன் வரும்; இலச்சைக்குப் பதிலாகத் தங்கள் பாகத்தில் சந்தோஷப்படுவார்கள்; அதினிமித்தம் தங்கள் தேசத்தில் இரட்டிப்பான சுதந்தரம் அடைவார்கள்; நித்திய மகிழ்ச்சி அவர்களுக்கு உண்ட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ெட்கத்துக்குப் பதிலாக இரண்டத்தனையாய்ப் பலன் வரும்; இலச்சைக்குப் பதிலாகத் தங்கள் பாகத்தில் சந்தோஷப்படுவார்கள்; அதினிமித்தம் தங்கள் தேசத்தில் இரட்டிப்பான சுதந்தரம் அடைவார்கள்; நித்திய மகிழ்ச்சி அவர்களுக்கு உண்ட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நான் நியாயத்தை விரும்பி, கொள்ளைப்பொருளினால் இடப்பட்ட தகனபலியை வெறுக்கிறேன், நான் அவர்கள் கிரியையை உண்மையாக்கி, அவர்களோடே நித்திய உடன்படிக்கை 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நான் நியாயத்தை விரும்பி, கொள்ளைப்பொருளினால் இடப்பட்ட தகனபலியை வெறுக்கிறேன், நான் அவர்கள் கிரியையை உண்மையாக்கி, அவர்களோடே நித்திய உடன்படிக்கை 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சந்ததியானது ஜாதிகளின் நடுவிலும், அவர்கள் சந்தானமானது ஜனங்களின் நடுவிலும் அறியப்பட்டிருக்கும்; அவர்களைப் பார்க்கிற யாவரும் அவர்கள் கர்த்தரால் ஆசீர்வாதம் பெற்ற சந்ததியென்று அறிந்துகொள்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சந்ததியானது ஜாதிகளின் நடுவிலும், அவர்கள் சந்தானமானது ஜனங்களின் நடுவிலும் அறியப்பட்டிருக்கும்; அவர்களைப் பார்க்கிற யாவரும் அவர்கள் கர்த்தரால் ஆசீர்வாதம் பெற்ற சந்ததியென்று அறிந்துகொள்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ள் பூரிப்பாய் மகிழுகிறேன்; என் தேவனுக்குள் என் ஆத்துமா களிகூர்ந்திருக்கிறது; மணவாளன் ஆபரணங்களினால் தன்னை அலங்கரித்துக்கொள்ளுகிறதற்கும், மணவாட்டி நகைகளினால் தன்னைச் சிங்காரித்துக்கொள்ளுகிறதற்கும் ஒப்பாக, அவர் இரட்சிப்பின் வஸ்திரங்களை எனக்கு உடுத்தி, நீதியின் சால்வையை எனக்குத் தரி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 தன் பூண்டுகளை விளைவிப்பதுபோலவும் தோட்டம் தன்னில் விதைக்கப்பட்டவைகளை முளைவிப்பதுபோலவும் கர்த்தராகிய ஆண்டவர் எல்லா ஜாதிகளுக்கும் முன்பாக நீதியையும் துதியையும் முளைக்கப்பண்ண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 தன் பூண்டுகளை விளைவிப்பதுபோலவும் தோட்டம் தன்னில் விதைக்கப்பட்டவைகளை முளைவிப்பதுபோலவும் கர்த்தராகிய ஆண்டவர் எல்லா ஜாதிகளுக்கும் முன்பாக நீதியையும் துதியையும் முளைக்கப்பண்ண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్రభువగు యెహోవా ఆత్మ నా మీదికి వచ్చియున్నది దీనులకు సువర్తమానము ప్రకటించుటకు యెహోవా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ిషేకించెను నలిగిన హృదయముగలవారిని దృఢపరచుటకును చెరలోనున్నవారికి విడుదలను బంధింపబడిన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ుక్తిని ప్రకటిం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హితవత్సరమును మన దేవుని ప్రతిదండన దినమును ప్రకటించుటకును దుఃఖాక్రాంతులందరిని ఓదార్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ీయోనులో దుఃఖించువారికి ఉల్లాస వస్త్రములు ధరింపజేయుటకును బూడిదెకు ప్రతిగా పూదండను దుఃఖ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గా ఆనందతైలమును భారభరితమైన ఆత్మకు ప్రతిగా స్తుతివస్త్రమును వారికిచ్చుటకును ఆయన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యున్నాడు. యెహోవా తన్ను మహిమపరచుకొనునట్లు నీతి అను మస్తకివృక్షములనియు యెహోవా నాటిన చెట్ల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పేరు పెట్ట 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చాలకాలమునుండి పాడుగానున్న స్థలములను వారు కట్టుదురు పూర్వమున పాడైన స్థలములను కట్టుదురు పా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లను నూతనముగా స్థాపింతురు తరతరములనుండి శిథిలములైయున్న పురములను బాగ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న్యులు నిలువబడి మీ మందలను మేపెదరు పరదేశులు మీకు వ్యవసాయకులును మీ ద్రాక్షతోట కాపరులును అగ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ీరు యెహోవాకు యాజకులనబడుదురు వారు మా దేవుని పరిచారకులని మనుష్యులు మిమ్మును గూర్చి చెప్ప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 ఐశ్వర్యమును మీరు అనుభవింతురు వారి ప్రభావమును పొంది అతిశయింత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 యవమానమునకు ప్రతిగా రెట్టింపు ఘనత నొందు దురు నిందకు ప్రతిగా తాము పొందిన భాగము ననుభవించి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ింతురు వారు తమ దేశములోరెట్టింపుభాగమునకు కర్తలగుదురు నిత్యానందము వారికి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ఏలయనగా న్యాయముచేయుట యెహోవానగు నాకిష్టము ఒకడు అన్యాయముగా ఒకనిసొత్తు పట్టుకొనుట నాకసహ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త్యమునుబట్టి వారి క్రియాఫలమును వారికిచ్చుచు వారితో నిత్యనిబంధన 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జనములలో వారి సంతతి తెలియబడును జనముల మధ్యను వారి సంతానము ప్రసిద్ధినొందును వారు యెహోవా ఆశీర్వద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ని వారిని చూచినవారందరు ఒప్పు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శృంగారమైనపాగా ధరించుకొనిన పెండ్లికుమారుని రీతిగాను ఆభరణములతో అలంకరించుకొనిన పెండ్లికుమార్తెరీ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ు ఆయన రక్షణవస్త్రములను నాకు ధరింపజేసి యున్నాడు నీతి అను పైబట్టను నాకు ధరింపజేసియున్నాడు క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ుబట్టి మహానందముతో నేను ఆనందించుచున్నాను నా దేవునిబట్టి నా ఆత్మ ఉల్లసించ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భూమి మొలకను మొలిపించునట్లుగాను తోటలో విత్తబడినవాటిని అది మొలిపించునట్లుగాను నిశ్చయముగా సమస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ల యెదుట ప్రభువగు యెహోవా నీతిని స్తోత్రమును ఉజ్జీవింప 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2026-10-21T04:43:56Z</dcterms:created>
  <dcterms:modified xsi:type="dcterms:W3CDTF">2026-10-21T04:43:56Z</dcterms:modified>
  <dc:title>యెషయా : 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