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306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க் காலத்திலும் எந்த நேரத்த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ால் உம்மை நான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 நான் துதிப்பேன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வேளையிலும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ியும் நீரே – அந்தம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ோதியும் நீரே – என் சொந்தமும் நேரே —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ய் தந்தை நீரே தாதிய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பரம் நீரே – என் தாரகம் நீரே —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்விலும் நீரே – தாழ்வில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தையில் நீரே – என் பாதையில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ிலும் நீரே பூவில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ழியில் நீரே – என் ஆபத்தில் நீரே —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நேரத்தில் இன்பமும் நே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னல் வேளையில் – என் மாறிடா நேசர் —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 வைத்தியராம் – ஔஷத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்ம நேசராம் – என் நண்பரும் நீரே —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ஞானமும் நீரே – தானம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யாமமும் நேரே – என் நாதனும் நீரே —-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றுதல் நீரே – ஆதார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ும் நீரே – என் ஆனந்தம் நீரே —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ீட்பரும் நீரே – என் மேய்ப்பர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ன்மையும் நீரே – என் மகிமையும் நீரே —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னும் நீரே – என் ஜீவனு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 ராஜனும் – என் சர்வமும் நீரே —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2026-11-02T10:12:35Z</dcterms:created>
  <dcterms:modified xsi:type="dcterms:W3CDTF">2026-11-02T10:12:35Z</dcterms:modified>
  <dc:title>துதிப் பாடல்கள் : 830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