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Override PartName="/ppt/slides/slide111.xml" ContentType="application/vnd.openxmlformats-officedocument.presentationml.slide+xml"/>
  <Override PartName="/ppt/notesSlides/notesSlide111.xml" ContentType="application/vnd.openxmlformats-officedocument.presentationml.notesSlide+xml"/>
  <Override PartName="/ppt/slides/slide112.xml" ContentType="application/vnd.openxmlformats-officedocument.presentationml.slide+xml"/>
  <Override PartName="/ppt/notesSlides/notesSlide112.xml" ContentType="application/vnd.openxmlformats-officedocument.presentationml.notesSlide+xml"/>
  <Override PartName="/ppt/slides/slide113.xml" ContentType="application/vnd.openxmlformats-officedocument.presentationml.slide+xml"/>
  <Override PartName="/ppt/notesSlides/notesSlide113.xml" ContentType="application/vnd.openxmlformats-officedocument.presentationml.notesSlide+xml"/>
  <Override PartName="/ppt/slides/slide114.xml" ContentType="application/vnd.openxmlformats-officedocument.presentationml.slide+xml"/>
  <Override PartName="/ppt/notesSlides/notesSlide114.xml" ContentType="application/vnd.openxmlformats-officedocument.presentationml.notesSlide+xml"/>
  <Override PartName="/ppt/slides/slide115.xml" ContentType="application/vnd.openxmlformats-officedocument.presentationml.slide+xml"/>
  <Override PartName="/ppt/notesSlides/notesSlide115.xml" ContentType="application/vnd.openxmlformats-officedocument.presentationml.notesSlide+xml"/>
  <Override PartName="/ppt/slides/slide116.xml" ContentType="application/vnd.openxmlformats-officedocument.presentationml.slide+xml"/>
  <Override PartName="/ppt/notesSlides/notesSlide1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slide" Target="slides/slide115.xml"/>
  <Relationship Id="rId118" Type="http://schemas.openxmlformats.org/officeDocument/2006/relationships/slide" Target="slides/slide116.xml"/>
  <Relationship Id="rId119" Type="http://schemas.openxmlformats.org/officeDocument/2006/relationships/presProps" Target="presProps.xml"/>
  <Relationship Id="rId120" Type="http://schemas.openxmlformats.org/officeDocument/2006/relationships/viewProps" Target="viewProps.xml"/>
  <Relationship Id="rId1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அவர்கள் நம்மில் யார் அப்படிச் செய்வான் என்று தங்களுக்குள்ளே விசாரிக்கத் தொடங்க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ன்றியும் தங்களில் எவன் பெரியவனாயிருப்பான் என்று அவர்களுக்குள்ளே வாக்குவாதம் உண்டா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 அவர்களை நோக்கி: புறஜாதியாரின் ராஜாக்கள் அவர்களை ஆளுகிறார்கள்; அவர்கள்மேல் அதிகாரம் செலுத்துகிறவர்களும் உபகாரிகள் என்னப்படு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 அவர்களை நோக்கி: புறஜாதியாரின் ராஜாக்கள் அவர்களை ஆளுகிறார்கள்; அவர்கள்மேல் அதிகாரம் செலுத்துகிறவர்களும் உபகாரிகள் என்னப்படு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ுக்குள்ளே அப்படியிருக்கக்கூடாது; உங்களில் பெரியவன் சிறியவனைப்போலவும், தலைவன் பணிவிடைக்காரனைப்போலவும் இருக்கக்கடவ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ுக்குள்ளே அப்படியிருக்கக்கூடாது; உங்களில் பெரியவன் சிறியவனைப்போலவும், தலைவன் பணிவிடைக்காரனைப்போலவும் இருக்கக்கடவ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ந்தியிருக்கிறவனோ, பணிவிடைசெய்கிறவனோ, எவன் பெரியவன்? பந்தியிருக்கிறவன் அல்லவா? அப்படியிருந்தும், நான் உங்கள் நடுவிலே பணிவிடைக்காரனைப்போல் இருக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ந்தியிருக்கிறவனோ, பணிவிடைசெய்கிறவனோ, எவன் பெரியவன்? பந்தியிருக்கிறவன் அல்லவா? அப்படியிருந்தும், நான் உங்கள் நடுவிலே பணிவிடைக்காரனைப்போல் இருக்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ேலும் எனக்கு நேரிட்ட சோதனைகளில் என்னோடே கூட நிலைத்திருந்தவர்கள் நீங்கள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கையால், என் பிதா எனக்கு ஒரு ராஜ்யத்தை ஏற்படுத்தினதுபோல, நானும் உங்களுக்கு ஏற்படுத்து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ங்கள் என் ராஜ்யத்திலே என் பந்தியில் போஜனபானம்பண்ணி, இஸ்ரவேலின் பன்னிரண்டு கோத்திரங்களையும் நியாயந்தீர்க்கிறவர்களாய்ச் சிங்காசனங்களின்மேல் உட்காருவீர்கள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ங்கள் என் ராஜ்யத்திலே என் பந்தியில் போஜனபானம்பண்ணி, இஸ்ரவேலின் பன்னிரண்டு கோத்திரங்களையும் நியாயந்தீர்க்கிறவர்களாய்ச் சிங்காசனங்களின்மேல் உட்காருவீர்கள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ன்னும் கர்த்தர்: சீமோனே, சீமோனே, இதோ, கோதுமையைச் சுளகினால் புடைக்கிறதுபோலச் சாத்தான் உங்களைப் புடைக்கிறதற்கு உத்தரவு கேட்டுக்கொண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ஸ்கா என்னப்பட்ட புளிப்பில்லாத அப்பப்பண்டிகை சமீபமாய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ிரதான ஆசாரியரும் வேதபாரகரும் அவரைக் கொலைசெய்யும்படி யோசித்து, ஜனங்களுக்குப் பயப்பட்டபடியினால், எவ்விதமாய் அப்படிச் செய்யலாமென்று வகைதேட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ிரதான ஆசாரியரும் வேதபாரகரும் அவரைக் கொலைசெய்யும்படி யோசித்து, ஜனங்களுக்குப் பயப்பட்டபடியினால், எவ்விதமாய் அப்படிச் செய்யலாமென்று வகைதேட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ன்னிருவரில் ஒருவனாகிய ஸ்காரியோத்தென்னும் மறுபேர்கொண்ட யூதாசுக்குள் சாத்தான் புகுந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பன்னிருவரில் ஒருவனாகிய ஸ்காரியோத்தென்னும் மறுபேர்கொண்ட யூதாசுக்குள் சாத்தான் புகுந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ோ உன் விசுவாசம் ஒழிந்துபோகாதபடிக்கு உனக்காக வேண்டிக்கொண்டேன்: நீ குணப்பட்டபின்பு உன் சகோதரை ஸ்திரப்படுத்து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ோ உன் விசுவாசம் ஒழிந்துபோகாதபடிக்கு உனக்காக வேண்டிக்கொண்டேன்: நீ குணப்பட்டபின்பு உன் சகோதரை ஸ்திரப்படுத்து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தற்கு அவன்: ஆண்டவரே, காவலிலும் சாவிலும் உம்மைப் பின்பற்றிவர ஆயத்தமாயிருக்கிறேன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தற்கு அவன்: ஆண்டவரே, காவலிலும் சாவிலும் உம்மைப் பின்பற்றிவர ஆயத்தமாயிருக்கிறேன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 அவனை நோக்கி: பேதுருவே, இன்றைக்குச் சேவல் கூவுகிறதற்கு முன்னே நீ என்னை அறிந்திருக்கிறதை மூன்றுதரம் மறுதலிப்பாய் என்று உனக்குச் சொல்லுகிறேன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 அவனை நோக்கி: பேதுருவே, இன்றைக்குச் சேவல் கூவுகிறதற்கு முன்னே நீ என்னை அறிந்திருக்கிறதை மூன்றுதரம் மறுதலிப்பாய் என்று உனக்குச் சொல்லுகிறேன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ின்னும் அவர் அவர்களை நோக்கி: நான் உங்களைப் பணப்பையும் சாமான்பையும் பாதரட்சைகளும் இல்லாமல் அனுப்பினபோது, ஏதாகிலும் உங்களுக்கு குறைவாயிருந்ததா என்றார். அவர்கள், ஒன்றும் குறைவாயிருந்ததில்லை என்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ின்னும் அவர் அவர்களை நோக்கி: நான் உங்களைப் பணப்பையும் சாமான்பையும் பாதரட்சைகளும் இல்லாமல் அனுப்பினபோது, ஏதாகிலும் உங்களுக்கு குறைவாயிருந்ததா என்றார். அவர்கள், ஒன்றும் குறைவாயிருந்ததில்லை என்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ற்கு அவர்: இப்பொழுதோ பணப்பையும் சாமான்பையும் உடையவன் அவைகளை எடுத்துக்கொள்ளக்கடவன்; பட்டயம் இல்லாதவன் தன் வஸ்திரத்தை விற்று ஒன்றைக் கொள்ளக்கடவ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ற்கு அவர்: இப்பொழுதோ பணப்பையும் சாமான்பையும் உடையவன் அவைகளை எடுத்துக்கொள்ளக்கடவன்; பட்டயம் இல்லாதவன் தன் வஸ்திரத்தை விற்று ஒன்றைக் கொள்ளக்கடவ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க்கிரமக்காரரில் ஒருவனாக எண்ணப்பட்டார் என்று எழுதியிருக்கிற வாக்கியம் என்னிடத்தில் நிறைவேறவேண்டியதென்று உங்களுக்குச் சொல்லுகிறேன். என்னைப்பற்றிய காரியங்கள் முடிவுபெறுங்காலம் வந்திருக்கிறது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க்கிரமக்காரரில் ஒருவனாக எண்ணப்பட்டார் என்று எழுதியிருக்கிற வாக்கியம் என்னிடத்தில் நிறைவேறவேண்டியதென்று உங்களுக்குச் சொல்லுகிறேன். என்னைப்பற்றிய காரியங்கள் முடிவுபெறுங்காலம் வந்திருக்கிறது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ற்கு அவர்கள்: ஆண்டவரே, இதோ இங்கே இரண்டு பட்டயம் இருக்கிறது என்றார்கள். அவர்: போதும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ின்பு அவர் புறப்பட்டு, வழக்கத்தின்படியே ஒலிவமலைக்குப் போனார், அவருடைய சீஷரும் அவரோடே கூடப்போ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பின்பு அவர் புறப்பட்டு, வழக்கத்தின்படியே ஒலிவமலைக்குப் போனார், அவருடைய சீஷரும் அவரோடே கூடப்போ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்விடத்தில் சேர்ந்தபொழுது அவர் அவர்களை நோக்கி: நீங்கள் சோதனைக்குட்படாதபடிக்கு ஜெபம்பண்ணுங்கள் என்று சொல்ல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களை விட்டுக் கல்லெறிதூரம் அப்புறம்போய், முழங்கால்படியிட்டு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ிதாவே, உமக்குச் சித்தமானால் இந்தப் பாத்திரம் என்னைவிட்டு நீங்கும்படிசெய்யும்; ஆயினும் என்னுடைய சித்தத்தின்படியல்ல, உம்முடைய சித்தத்தின்படியே ஆகக்கடவது என்று ஜெபம்பண்ணின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ிதாவே, உமக்குச் சித்தமானால் இந்தப் பாத்திரம் என்னைவிட்டு நீங்கும்படிசெய்யும்; ஆயினும் என்னுடைய சித்தத்தின்படியல்ல, உம்முடைய சித்தத்தின்படியே ஆகக்கடவது என்று ஜெபம்பண்ணின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ொழுது வானத்திலிருந்து ஒரு தூதன் தோன்றி, அவரைப் பலப்படுத்தி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 மிகவும் வியாகுலப்பட்டு, அதிக ஊக்கத்தோடே ஜெபம்பண்ணினார். அவருடைய வேர்வை இரத்தத்தின் பெருந்துளிகளாய்த் தரையிலே விழு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 மிகவும் வியாகுலப்பட்டு, அதிக ஊக்கத்தோடே ஜெபம்பண்ணினார். அவருடைய வேர்வை இரத்தத்தின் பெருந்துளிகளாய்த் தரையிலே விழு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 ஜெபம்பண்ணி முடித்து, எழுந்திருந்து, தம்முடைய சீஷரிடத்தில் வந்து, அவர்கள் துக்கத்தினாலே நித்திரை பண்ணுகிறதைக் கண்டு: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 ஜெபம்பண்ணி முடித்து, எழுந்திருந்து, தம்முடைய சீஷரிடத்தில் வந்து, அவர்கள் துக்கத்தினாலே நித்திரை பண்ணுகிறதைக் கண்டு: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நீங்கள் நித்திரைபண்ணிகிறதென்ன? சோதனைக்குட்படாதபடிக்கு, எழுந்திருந்து ஜெபம்பண்ணுங்கள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அதற்கு அவர்களெல்லாரும்: அப்படியானால், நீ தேவனுடைய குமாரனா என்று கேட்டார்கள்; அதற்கு அவர்: நீங்கள் சொல்லுகிறபடியே நான் அவர்தான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அதற்கு அவர்களெல்லாரும்: அப்படியானால், நீ தேவனுடைய குமாரனா என்று கேட்டார்கள்; அதற்கு அவர்: நீங்கள் சொல்லுகிறபடியே நான் அவர்தான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ர் அப்படிப் பேசுகையில் ஜனங்கள் கூட்டமாய் வந்தார்கள். அவர்களுக்கு முன்னே பன்னிருவரில் ஒருவனாகிய யூதாஸ் என்பவனும் வந்து, இயேசுவை முத்தஞ்செய்யும்படி அவரிடத்தில் சேர்ந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ர் அப்படிப் பேசுகையில் ஜனங்கள் கூட்டமாய் வந்தார்கள். அவர்களுக்கு முன்னே பன்னிருவரில் ஒருவனாகிய யூதாஸ் என்பவனும் வந்து, இயேசுவை முத்தஞ்செய்யும்படி அவரிடத்தில் சேர்ந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அப்பொழுது அவர்கள்: இனி வேறுசாட்சி நமக்கு வேண்டுவதென்ன? நாமே இவனுடைய வாயினாலே கேட்டோமே என்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யேசு அவனை நோக்கி: யூதாசே, முத்தத்தினாலேயா மனுஷகுமாரனைக் காட்டிக்கொடுக்கிறாய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இயேசு அவனை நோக்கி: யூதாசே, முத்தத்தினாலேயா மனுஷகுமாரனைக் காட்டிக்கொடுக்கிறாய்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வரைச் சூழநின்றவர்கள் நடக்கப்போகிறதைக் கண்டு: ஆண்டவரே, பட்டயத்தினாலே வெட்டுவோமா என்ற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வரைச் சூழநின்றவர்கள் நடக்கப்போகிறதைக் கண்டு: ஆண்டவரே, பட்டயத்தினாலே வெட்டுவோமா என்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ந்தப்படியே அவர்களில் ஒருவன் பிரதான ஆசாரியனுடைய வேலைக்காரனை வலதுகாதற வெட்டின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ப்பொழுது இயேசு இம்மட்டில் நிறுத்துங்கள் என்று சொல்லி அவனுடைய காதைத்தொட்டு, அவனைச் சொஸ்தப்படுத்தின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பின்பு இயேசு தமக்கு விரோதமாய் வந்த பிரதான ஆசாரியர்களையும் தேவாலயத்துச் சேனைத்தலைவர்களையும் மூப்பர்களையும் நோக்கி: ஒரு கள்ளனைப் பிடிக்கப் புறப்பட்டு வருகிறதுபோல, நீங்கள் பட்டயங்களையும் தடிகளையும் எடுத்துப் புறப்பட்டுவந்தீர்களே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பின்பு இயேசு தமக்கு விரோதமாய் வந்த பிரதான ஆசாரியர்களையும் தேவாலயத்துச் சேனைத்தலைவர்களையும் மூப்பர்களையும் நோக்கி: ஒரு கள்ளனைப் பிடிக்கப் புறப்பட்டு வருகிறதுபோல, நீங்கள் பட்டயங்களையும் தடிகளையும் எடுத்துப் புறப்பட்டுவந்தீர்களே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நான் தினந்தோறும் தேவாலயத்தில் உங்களுடனேகூட இருக்கையில் நீங்கள் என்னைப் பிடிக்கக் கை நீட்டவில்லை; இதுவோ உங்களுடைய வேளையும் அந்தகாரத்தின் அதிகாரமுமாயிருக்கிறது எ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நான் தினந்தோறும் தேவாலயத்தில் உங்களுடனேகூட இருக்கையில் நீங்கள் என்னைப் பிடிக்கக் கை நீட்டவில்லை; இதுவோ உங்களுடைய வேளையும் அந்தகாரத்தின் அதிகாரமுமாயிருக்கிறது என்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வர்கள் அவரைப் பிடித்தபின்பு, பிரதான ஆசாரியனுடைய வீட்டில் கொண்டுபோய் விட்டார்கள். பேதுருவும் தூரத்திலே பின்செ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அவர்கள் அவரைப் பிடித்தபின்பு, பிரதான ஆசாரியனுடைய வீட்டில் கொண்டுபோய் விட்டார்கள். பேதுருவும் தூரத்திலே பின்செ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அவர்கள் முற்றத்தின் நடுவிலே நெருப்பை மூட்டி, அதைச் சுற்றி உட்கார்ந்தபோது, பேதுருவும் அவர்கள் நடுவிலே உட்கார்ந்த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அப்பொழுது, ஒரு வேலைக்காரி அவனை நெருப்பண்டையிலே உட்கார்ந்திருக்கக்கண்டு, அவனை உற்றுப்பார்த்து: இவனும் அவனோடிருந்தான் என்றா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அப்பொழுது, ஒரு வேலைக்காரி அவனை நெருப்பண்டையிலே உட்கார்ந்திருக்கக்கண்டு, அவனை உற்றுப்பார்த்து: இவனும் அவனோடிருந்தான் என்றா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தற்கு அவன்: ஸ்திரீயே, அவனை அறியேன் என்று மறுதலித்த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சற்றுநேரத்துக்குப் பின்பு வேறொருவன் அவனைக் கண்டு: நீயும் அவர்களில் ஒருவன் என்றான். அதற்குப் பேதுரு: மனுஷனே, நான் அல்ல என்ற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சற்றுநேரத்துக்குப் பின்பு வேறொருவன் அவனைக் கண்டு: நீயும் அவர்களில் ஒருவன் என்றான். அதற்குப் பேதுரு: மனுஷனே, நான் அல்ல என்ற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ஏறக்குறைய ஒருமணி நேரத்துக்குப்பின்பு வேறொருவன் அவனைப் பார்த்து: மெய்யாகவே இவனும் அவனோடிருந்தான், இவன் கலிலேயன்தான் என்று சாதித்த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ஏறக்குறைய ஒருமணி நேரத்துக்குப்பின்பு வேறொருவன் அவனைப் பார்த்து: மெய்யாகவே இவனும் அவனோடிருந்தான், இவன் கலிலேயன்தான் என்று சாதித்த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அதற்குப் பேதுரு: மனுஷனே, நீ சொல்லுகிறதை அறியேன் என்றான். அவன் இப்படிச் சொன்னவுடனே சேவல் கூவிற்று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அதற்குப் பேதுரு: மனுஷனே, நீ சொல்லுகிறதை அறியேன் என்றான். அவன் இப்படிச் சொன்னவுடனே சேவல் கூவிற்று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அப்பொழுது கர்த்தர் திரும்பி, பேதுருவை நோக்கிப்பார்த்தார். சேவல் கூவுகிறதற்கு முன்னே நீ என்னை மூன்றுதரம் மறுதலிப்பாய் என்று கர்த்தர் தன்னிடத்தில் சொன்ன வசனத்தை உடனே பேதுரு நினைவுகூர்ந்து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அப்பொழுது கர்த்தர் திரும்பி, பேதுருவை நோக்கிப்பார்த்தார். சேவல் கூவுகிறதற்கு முன்னே நீ என்னை மூன்றுதரம் மறுதலிப்பாய் என்று கர்த்தர் தன்னிடத்தில் சொன்ன வசனத்தை உடனே பேதுரு நினைவுகூர்ந்து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வெளியே போய், மனங்கசந்து அழுத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இயேசுவைப் பிடித்துக்கொண்ட மனுஷர் அவரைப் பரியாசம்பண்ணி, அடித்து,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இயேசுவைப் பிடித்துக்கொண்ட மனுஷர் அவரைப் பரியாசம்பண்ணி, அடித்து,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அவருடைய கண்களைக் கட்டி, அவருடைய முகத்தில் அறைந்து: உன்னை அடித்தவன் யார், அதை ஞானதிருஷ்டியினால் சொல் என்று அவரைக்கேட்டதுமன்றி,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மற்றும் அநேக தூஷணவார்த்தைகளையும் அவருக்கு விரோதமாகச் சொன்ன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விடியற்காலமானபோது ஜனத்தின் மூப்பரும் பிரதான ஆசாரியரும் வேதபாரகரும் கூடிவந்து, தங்கள் ஆலோசனைச் சங்கத்தில் அவரைக் கொண்டுவந்து நிறுத்தி: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விடியற்காலமானபோது ஜனத்தின் மூப்பரும் பிரதான ஆசாரியரும் வேதபாரகரும் கூடிவந்து, தங்கள் ஆலோசனைச் சங்கத்தில் அவரைக் கொண்டுவந்து நிறுத்தி: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நீ கிறிஸ்துவா? அதை எங்களுக்குச்சொல் என்றார்கள். அதற்கு அவர்: நான் உங்களுக்குச் சொன்னாலும் நம்பமாட்டீ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நீ கிறிஸ்துவா? அதை எங்களுக்குச்சொல் என்றார்கள். அதற்கு அவர்: நான் உங்களுக்குச் சொன்னாலும் நம்பமாட்டீ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நான் உங்களிடத்தில் வினாவினாலும் எனக்கு மாறுத்தரம் சொல்லமாட்டீர்கள், என்னை விடுதலைபண்ணவுமாட்டீ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இதுமுதல் மனுஷகுமாரன் சர்வவல்லமையுள்ள தேவனுடைய வலதுபாரிசத்தில் வீற்றிருப்பார் என்றார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பிரதான ஆசாரியர்களிடத்திலும் சேனைத் தலைவர்களிடத்திலும் போய், அவரைக் காட்டிக்கொடுக்கும் வகையைக் குறித்து அவர்களோடே ஆலோசனை பண்ணினா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பிரதான ஆசாரியர்களிடத்திலும் சேனைத் தலைவர்களிடத்திலும் போய், அவரைக் காட்டிக்கொடுக்கும் வகையைக் குறித்து அவர்களோடே ஆலோசனை பண்ணினான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சந்தோஷப்பட்டு, அவனுக்குப் பணங்கொடுக்க உடன்பட்டார்கள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அவன் சம்மதித்து, ஜனக்கூட்டமில்லாத வேளையில் அவரை அவர்களுக்குக் காட்டிக்கொடுக்கும்படி சமயந்தேடினான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அவன் சம்மதித்து, ஜனக்கூட்டமில்லாத வேளையில் அவரை அவர்களுக்குக் காட்டிக்கொடுக்கும்படி சமயந்தேடினான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அவன் சம்மதித்து, ஜனக்கூட்டமில்லாத வேளையில் அவரை அவர்களுக்குக் காட்டிக்கொடுக்கும்படி சமயந்தேடினான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ஸ்காவைப் பலியிடவேண்டிய புளிப்பில்லாத அப்பப் பண்டிகை நாள் வந்தது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ர் பேதுருவையும் யோவானையும் அழைத்து: நாம் பஸ்காவைப் புசிக்கும்படிக்கு நீங்கள் போய், அதை நமக்கு ஆயத்தம் பண்ணுங்கள் என்றார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கள்: நாங்கள் அதை எங்கே ஆயத்தம்பண்ணும்படி சித்தமாயிருக்கிறீர் என்று கேட்டார்கள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கள்: நாங்கள் அதை எங்கே ஆயத்தம்பண்ணும்படி சித்தமாயிருக்கிறீர் என்று கேட்டார்கள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ர்: நீங்கள் நகரத்தில் பிரவேசிக்கும்போது, தண்ணீர்க்குடம் சுமந்துவருகிற ஒரு மனுஷன் உங்களுக்கு எதிர்ப்படுவான்; நீங்கள் அவனுக்குப் பின்சென்று, அவன் போகும் வீட்டிற்குள் நீங்களும் போய்,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ர்: நீங்கள் நகரத்தில் பிரவேசிக்கும்போது, தண்ணீர்க்குடம் சுமந்துவருகிற ஒரு மனுஷன் உங்களுக்கு எதிர்ப்படுவான்; நீங்கள் அவனுக்குப் பின்சென்று, அவன் போகும் வீட்டிற்குள் நீங்களும் போய்,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 வீட்டெஜமானை நோக்கி: நான் என் சீஷரோடுகூடப் பஸ்காவைப் புசிக்கிறதற்குத் தகுதியான இடம் எங்கே என்று போதகர் உம்மிடத்தில் கேட்கச் சொன்னார் என்று சொல்லுங்கள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 வீட்டெஜமானை நோக்கி: நான் என் சீஷரோடுகூடப் பஸ்காவைப் புசிக்கிறதற்குத் தகுதியான இடம் எங்கே என்று போதகர் உம்மிடத்தில் கேட்கச் சொன்னார் என்று சொல்லுங்கள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கம்பளமுதலானவைகள் விரித்திருக்கிற மேல்வீட்டிலுள்ள ஒருபெரிய அறையை உங்களுக்குக் காண்பிப்பான்; அங்கே ஆயத்தம்பண்ணுங்கள் என்று சொல்லி அனுப்பினார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கம்பளமுதலானவைகள் விரித்திருக்கிற மேல்வீட்டிலுள்ள ஒருபெரிய அறையை உங்களுக்குக் காண்பிப்பான்; அங்கே ஆயத்தம்பண்ணுங்கள் என்று சொல்லி அனுப்பினார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போய், தங்களிடத்தில் அவர் சொன்னபடியே கண்டு, பஸ்காவை ஆயத்தம்பண்ணினார்கள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ேளைவந்தபோது, அவரும் அவருடனேகூடப் பன்னிரண்டு அப்போஸ்தலரும் பந்தியிருந்தார்கள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ர் அவர்களை நோக்கி: நான் பாடுபடுகிறதற்கு முன்னே உங்களுடனேகூட இந்தப் பஸ்காவைப் புசிக்க மிகவும் ஆசையாயிருந்தேன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ுடைய ராஜ்யத்திலே இது நிறைவேறுமளவும் நான் இனி இதைப் புசிப்பதில்லையென்று உங்களுக்குச் சொல்லுகிறேன் என்று சொல்லி,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ுடைய ராஜ்யத்திலே இது நிறைவேறுமளவும் நான் இனி இதைப் புசிப்பதில்லையென்று உங்களுக்குச் சொல்லுகிறேன் என்று சொல்லி,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பாத்திரத்தை எடுத்து, ஸ்தோத்திரம்பண்ணி: நீங்கள் இதை வாங்கி, உங்களுக்குள்ளே பங்கிட்டுக்கொள்ளுங்கள்;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பாத்திரத்தை எடுத்து, ஸ்தோத்திரம்பண்ணி: நீங்கள் இதை வாங்கி, உங்களுக்குள்ளே பங்கிட்டுக்கொள்ளுங்கள்;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ேவனுடைய ராஜ்யம் வருமளவும் நான் திராட்சப்பழரசத்தைப் பானம்பண்ணுவதில்லையென்று உங்களுக்குச் சொல்லுகிறேன் என்றார்.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அவர் அப்பத்தை எடுத்து, ஸ்தோத்திரம்பண்ணி அதைப் பிட்டு, அவர்களுக்குக் கொடுத்து: இது உங்களுக்காகக் கொடுக்கப்படுகிற என்னுடைய சரீரமாயிருக்கிறது; என்னை நினைவுகூரும்படி இதைச் செய்யுங்கள் என்றார்.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அவர் அப்பத்தை எடுத்து, ஸ்தோத்திரம்பண்ணி அதைப் பிட்டு, அவர்களுக்குக் கொடுத்து: இது உங்களுக்காகக் கொடுக்கப்படுகிற என்னுடைய சரீரமாயிருக்கிறது; என்னை நினைவுகூரும்படி இதைச் செய்யுங்கள் என்றார்.]]></a:t>
            </a:r>
          </a:p>
        </p:txBody>
      </p:sp>
    </p:spTree>
  </p:cSld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அவர் அப்பத்தை எடுத்து, ஸ்தோத்திரம்பண்ணி அதைப் பிட்டு, அவர்களுக்குக் கொடுத்து: இது உங்களுக்காகக் கொடுக்கப்படுகிற என்னுடைய சரீரமாயிருக்கிறது; என்னை நினைவுகூரும்படி இதைச் செய்யுங்கள் என்றார்.]]></a:t>
            </a:r>
          </a:p>
        </p:txBody>
      </p:sp>
    </p:spTree>
  </p:cSld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ோஜனம்பண்ணினபின்பு அவர் அந்தப்படியே பாத்திரத்தையும் கொடுத்து: இந்தப் பாத்திரம் உங்களுக்காகச் சிந்தப்படுகிற என்னுடைய இரத்தத்தினாலாகிய புதிய உடன்படிக்கையாயிருக்கிறது என்றார்.]]></a:t>
            </a:r>
          </a:p>
        </p:txBody>
      </p:sp>
    </p:spTree>
  </p:cSld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ோஜனம்பண்ணினபின்பு அவர் அந்தப்படியே பாத்திரத்தையும் கொடுத்து: இந்தப் பாத்திரம் உங்களுக்காகச் சிந்தப்படுகிற என்னுடைய இரத்தத்தினாலாகிய புதிய உடன்படிக்கையாயிருக்கிறது என்றார்.]]></a:t>
            </a:r>
          </a:p>
        </p:txBody>
      </p:sp>
    </p:spTree>
  </p:cSld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: இதோ என்னைக் காட்டிக் கொடுக்கிறவனுடைய கை என்னுடனே கூடப் பந்தியிலிருக்கிறது.]]></a:t>
            </a:r>
          </a:p>
        </p:txBody>
      </p:sp>
    </p:spTree>
  </p:cSld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ீர்மானிக்கப்பட்டபடியே மனுஷகுமாரன் போகிறார், ஆனாலும் அவரைக் காட்டிக்கொடுக்கிற மனுஷனுக்கு ஐயோ என்றார்.]]></a:t>
            </a:r>
          </a:p>
        </p:txBody>
      </p:sp>
    </p:spTree>
  </p:cSld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ீர்மானிக்கப்பட்டபடியே மனுஷகுமாரன் போகிறார், ஆனாலும் அவரைக் காட்டிக்கொடுக்கிற மனுஷனுக்கு ஐயோ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1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2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3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4.xml"/>
</Relationships>

</file>

<file path=ppt/slides/_rels/slide1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5.xml"/>
</Relationships>

</file>

<file path=ppt/slides/_rels/slide1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છી શિષ્યોએ એકબીજાને પૂછયું કે, “આપણામાંનો કોણ ઈસુ માટે આવું કરનાર હશ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પાછળથી પ્રેરિતો વિષે અંદરો અંદર દલીલો કરવા લાગ્યા કે તેઓના બધામાં મુખ્ય કોણ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પછી ઈસુએ તેઓને કહ્યું કે, “દુનિયાના રાજાઓ તેમની પ્રજા પર શાસન કરે છે. જે માણસોનો બીજા લોકો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ધિકાર હોય છે તેઓ તે લોકોના મહાન પરાપકારી હોવાનું ‘લોકો પાસે કહેવડાવે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પણ તમારે તેમના જેવું થવું ના જોઈએ. સૌથી મુખ્ય વ્યક્તિએ સૌથી નાની વ્યક્તિ જેવા થવું જોઈ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ગેવાનોએ સેવકો જેવા થવું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કોણ વધારે અગત્યનું છે, જે વ્યક્તિ મેજ પાસે બેસે છે તે કે જે વ્યક્તિ તેની સેવા કરે છે તે? ખરેખ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વ્યક્તિ મેજ પાસે બેસે છે તે વધારે અગત્યની છે, પણ હું તો તમારી વચ્ચે એક સેવક જેવો છુ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“તમે લોકો મારા પરીક્ષણ સમયમાં મારી સોથે રહ્યા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મારા બાપે મને એક રાજ્ય આપ્યું છે. હું પણ તમને મારી સાથે શાસનનો અધિકાર આપ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મારા રાજ્યમાં તમે મારી સાથે ખાશો અને પીશો. તમે ઈસ્ત્રાએલના બાર કુળોનો ન્યાય કરવા રાજ્યાસનો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િરાજ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“ઓ સિમોન, સિમોન જો શેતાને એક ખેડૂત જેમ ઘઉં ચાળે છે તેમ તને કબજે લેવા માગ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વે બેખમીર રોટલીનું પર્વ જે પાસ્ખા કહેવાય છે તેનો લગભગ સમય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મુખ્ય યાજકો અને શાસ્ત્રીઓ ઈસુને મારી નાખવાનો રસ્તો શોધવાના પ્રયત્નો કરતા હતા. પણ તેઓ લોકોથી ડર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.(માથ્થી 26:14-16; માર્ક 14:10-11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ઈસુના બાર પ્રેરિતોમાં એકનું નામ યહૂદા ઈશ્કરિયોત હતું. શેતાન યહૂદામાં પેઠો. અને તેને ખરાબ કૃત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 પ્રે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મેં પ્રાર્થના કરી છે કે તું તારો વિશ્વાસ ગુમાવે નહિ! જ્યારે તમે મારી પાસે પાછા આવો ત્યારેં ત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ાઈઓને વધારે મજબૂત થવામાં મદદ કરજ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પણ પિતરે ઈસુને કહ્યું કે, “પ્રભુ, હું તારી સાથે જેલમાં આવવા તૈયાર છું, હું તારી સાથે મરવા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તૈયાર છું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પણ ઈસુએ કહ્યું કે, “પિતર, હું તને કહું છું કે આજે મરઘો બોલે તે પહેલા તું મને ઓળખતો નથી, એ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કહીને) તું ત્રણ વાર મારો નકાર કરશે!”મુશ્કેલીઓ માટે તૈયાર થા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પછી ઈસુએ પ્રેરિતોને કહ્યું કે: “મેં તમને લોકોને ઉપદેશ આપવા મોકલ્યા. મેં પૈસા વગર, થેલી કે જોડ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ગર મોકલ્યા, તમારે કશાની જરુંર પડી?” પ્રેરિતોએ કહ્યું, “ન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તેઓને કહ્યું કે, “પણ હવે જો તમારી પાસે થેલી અને પૈસા હોય તો તમારી પાસે રાખો. જો તમારી પાસે તલવ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 હોય તો તમારા કપડાં વેચીને એક ખરીદી રાખ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પવિત્ર લેખ કહે છે કે: ‘લોકોએ કહ્યું કે તે એક ગુનેગાર હતો.’ યશાયા 53:12 એ જે લખેલું છે તે માર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જી પૂરું થવું જોઈએ, અને તે હવે બની રહ્યુ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તે શિષ્યોએ કહ્યું કે, “પ્રભુ, જો, અહીં બે તલવાર છે!”ઈસુએ તેઓને કહ્યું કે, “બે પૂરતી હ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ઈસુએ શહેર છોડ્યું અને જૈતૂન પહાડ પરની જગ્યાએ પહોંચ્યો. તેના શિષ્યો તેની સાથે ગયા. (ઈસુ ત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રંવાર જતો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ઈસુએ તેના શિષ્યોને કહ્યું કે, “પ્રાર્થના કરો કે તમે પરીક્ષણમાં ન પડ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પછી ઈસુ તેઓનાથી લગભગ 50 ડગલા દૂર ગયો અને ઘૂંટણે પડ્યો અને પ્રાર્થના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“હે, બાપ જો તારી ઈચ્છા હોય તો, આ યાતનાનો પ્યાલો મારાથી દૂર કર: તોપણ તારી ઈચ્છા પ્રમાણે નહિં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ી ઈચ્છા પ્રમાણે થાઓ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પછી એક દૂત દેખાયો, તે દૂત આકાશમાંથી ઈસુની મદદ માટે આવ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ઈસુ ખૂબ પીડાતો હતો. પ્રાર્થનામાં તેણે ખૂબ આગ્રહ કર્યો, તેના મોઢા પરથી પડતો પરસેવો લોહીનાં ટીપ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વો ધરતી પર પડ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જ્યારે ઈસુએ પ્રાર્થના પૂરી કરી તેના શિષ્યો પાસે ગયો ત્યારે તેઓ ઘસઘસાટ ઊંઘતા હતા. (તેઓ તેમ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ુ:ખોથી વધારે થાક્યા હતા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ઈસુએ તેઓને કહ્યું કે, “તમે શા માટે ઊંઘો છો? ઊભા થાઓ અને પરીક્ષણો સામે મજબૂત બનવા પ્રાર્થના કર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તેઓ બધાએ કહ્યું કે, “તો શું તું દેવનો દીકરો છે?”ઈસુએ તેઓને કહ્યું કે, “હા, તમે સાચા છો જ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જ કહો છો કે હું તે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જ્યારે ઈસુ બોલતો હતો ત્યારે એક લોકોનું ટોળું આવ્યું. બાર પ્રેરિતોમાંનો એક સમૂહને દોરતો હતો.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ૂદા હતો. યહૂદા ઈસુની નજીક આવ્યો જેથી તે ઈસુને ચૂંબન કરી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તેઓએ કહ્યું કે, “હવે આપણને બીજા સાક્ષીઓની શી જરુંર છે? આપણે આપણી જાતે તેને આ કહેતો સાંભળ્યો છ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પણ ઈસુએ તેને કહ્યું કે, “યહૂદા, શું તું ચુંબનનો ઉપયોગ કરીને માણસના દીકરાને દુશ્મનોને સોંપ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ચ્છે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ઈસુના શિષ્યો પણ ત્યાં ઊભા હતા. જે થતું હતું તે તેઓએ જોયું. શિષ્યોએ ઈસુને કહ્યું કે, “પ્રભ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ારે તલવારોનો ઉપયોગ કરવો જોઈએ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એટલામાં તો શિષ્યોમાંના એકે તેનો ઉપયોગ કર્યોં. તેણે મુખ્ય યાજકના ચાકરનો જમણો કાન કાપી નાખ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ઈસુએ કહ્યું કે, “અહીં જ બંધ કર! પછી ઈસુએ ચાકરના કાનને સ્પર્શ કરીને તેને સાજો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ઈસુને પકડવા જે સમૂહ આવ્યો હતો તેઓ મુખ્ય યાજકો, વડીલો અને યહૂદિ સરદારો હતા. ઈસુએ તેઓને કહ્યું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તમે તલવારો અને લાકડીઓ સાથે અહીં બહાર શા માટે આવ્યા છો? શું તમે વિચારો છો કે હું એક ગુનેગાર છુ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હું દરરોજ મંદિરમાં તમારી સાથે હતો. ત્યાં મને પકડવાનો પ્રયત્ન તમે શા માટે ન કર્યો? પણ આ તમારો સમ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, એવો સમય જ્યારે અંધકારનું સાર્મથ્ય હોય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તેઓ ઈસુને પકડીને દૂર લઈ ગયા. તેઓ ઈસુને મુખ્ય યાજકના ઘરમાં લાવ્યા. પિતર તેની પાછળ ગયો. પણ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સુની નજીક આવી શક્ય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સૈનિકો ચોકની વચમાં અજ્ઞિ સળગાવીને સાથે બેઠા હતા. પિતર તેઓની સાથે બેઠ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એક સેવિકાએ પિતરને ત્યાં બેઠેલો જોયો. અજ્ઞિના પ્રકાશને કારણે તે જોઈ શકી. તે છોકરીએ નજીકથી પિતર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ેહરાને જોયો, પછી તેણે કહ્યું કે, “આ માણસ પણ તેની (ઈસુની) સાથે હતો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પણ પિતરે કહ્યું કે આ સાચું નથી. તેણે કહ્યું, “બાઇ, હું તેને જાણતો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થોડા સમય પછી, બીજી એક વ્યક્તિએ પિતરને જોયો અને કહ્યું કે, “તું પણ તેમાંનો એક છે.”પણ પિત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, “ભાઈ, હું તેના શિષ્યોમાંનો એક નથી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લગભગ એક કલાક પછી બીજા એક માણસે કહ્યું કે, “તે સાચું છે! આ માણસ તેની સાથે હતો. તે ગાલીલનો છે!”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ે કહ્યું કે આ બાબતની તેને ખાતર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પણ પિતરે કહ્યું કે, “ભાઈ, તું શું વાત કરે છે, તે હું જાણતો નથી!”જ્યારે તે બોલતો હતો કે તરત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રઘો બોલ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પછી પ્રભુ ફર્યો અને પિતરની આંખોમાં જોયું અને પ્રભુએ જે તેને કહ્યું હતું તે પિતરને યાદ આ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સવારે મરઘો બોલ્યા અગાઉ, તું ત્રણ વાર કહીશ કે તું મને ઓળખતો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પછી પિતર બહાર ગયો અને ખૂબ રડ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કેટલાએક માણસો ઈસુની ચોકી કરતા હતા. તેઓ ઈસુની આ પ્રમાણે મશ્કરી કરતા હતા: તેઓએ તેની આંખે પાટ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ંધ્યા હતા તેથી તે તેઓને જોઈ શક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પછીથી તેઓએ તેને માર્યો અને કહ્યું કે, “જો તું પ્રબોધક હોય, તો અમને કહે તને કોણે માર્ય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તે માણસોએ ઈસુની નિંદા કરીને તેની વિરૂદ્ધ બીજું ઘણું કહ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બીજા સવારે, લોકોના વડીલોની સભા, મુખ્ય યાજકો તથા શાસ્ત્રીઓ સાથે ભેગી થઈ. તેઓએ ઈસુને તેઓના ઊંચ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ઊચી ન્યાયસભામાં લઈ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તેઓએ કહ્યું કે, “જો તું ખ્રિસ્ત હોય, તો અમને કહે!” ઈસુએ તેઓને કહ્યું કે, જો હું તમને કહું ક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્રિસ્ત છું તો તમે મારું માનવાના નથ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અને જો હું તમને પૂછીશ તો તમે ઉત્તર આપવાન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પણ હવે પછી માણસનો દીકરો દેવના રાજયાસનની જમણી બાજુએ બેસ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યહૂદા મુખ્ય યાજકો અને કેટલાએક સરદારો જે મંદિરના રક્ષકો હતા તેઓને મળ્યો અને તેઓની સાથે વાતો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ૂદિએ તેઓને ઈસુને કેવી રીતે સોંપવો તે સંબંધી મસલત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યાજકો આ બાબતથી વધારે ખુશ હતા. જો તે ઈસુ તેઓને સોંપે તો તેઓએ યહૂદાને પૈસા આપવાનું વચન આપ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યહૂદાએ સંમતી આપી. પછી યહૂદા તેઓને ઈસુ સોંપવાના ઉત્તમ યમયની રાહ જોવા લાગ્યો. અને લોકો તેની આજુબાજ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જર ના હોય તેવા પ્રસંગે તેને તેઓના હાથમાં સોંપવાની તક જોવા લાગ્યો.(માથ્થી 26:17-25; માર્ક 14:12-21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13:21-30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બેખમીર રોટલીનો દિવસ આવ્યો. આ તે દિવસ હતો જ્યારે યહૂદિઓ પાસ્ખાના યજ્ઞમાં ઘેટાઓનું બલિદાન આપ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ઈસુએ પિતર અને યોહાનને કહ્યું કે, “જાઓ, આપણે ખાવા માટે પાસ્ખા ભોજન તૈયાર કર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િતર અને યોહાને ઈસુને કહ્યું કે, “તું આ ભોજનની તૈયારી અમારી પાસે ક્યાં કરાવવા ઈચ્છે છે?”ઈસુ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સાંભળો! તમે શહેરમાં અંદર જશો, ત્યાર બાદ તમે એક માણસને પાણીની ગાગર લઈ જતા જોશો. તેની પાછળ જ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એક મકાનમાં જશે. તમે તેની સાથે જ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 ઘરના માલિકને કહો, ‘ઉપદેશક પૂછે છે કે તું કૃપા કરીને અમને તે ખંડ બતાવ જ્યાં હું અને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િષ્યો પાસ્ખા ભોજન લઈશું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છી તે માણસ જે મકાનનો માલિક છે તે તેમને મેડી પર એક મોટો ખંડ બતાવશે. આ ખંડ તમારા માટે તૈયાર હ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ં પાસ્ખા ભોજન તૈયાર કર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થી પિતર અને યોહાન ગયા. ઈસુએ કહ્યા પ્રમાણે જ બધું બન્યું. તેથી તેઓએ પાસ્ખા ભોજન તૈયાર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ાસ્ખા ભોજન કરવાનો તેઓનો સમય આવ્યો. ઈસુ અને તેના પ્રેરિતો મેજ પાસે બેઠ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ઈસુએ તેઓને કહ્યું કે, “હું મૃત્યુ પામું તે પહેલા મારી તમારી સાથે પાસ્ખા ખાવાની ઘણી ઈચ્છા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હું તમને કહું છું દેવના રાજ્યમાં પાસ્ખા ભોજનનો સાચો અર્થ અપાય નહિ ત્યાં સુધી હું ફરીથી કદાપ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સ્ખા ભોજન ખાવાનો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છી ઈસુએ એક પ્યાલો દ્ધાક્ષારસ લીધો. તેણે તે માટે દેવની સ્તુતિ કરી. પછી તેણે કહ્યું, “આ પ્યાલો લ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અહી દરેક જણને તે આપ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હું તમને કહું છું દેવનું રાજ્ય આવે ત્યાં સુધી હું ફરીથી દ્ધાક્ષારસ પીનાર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છી ઈસુએ કેટલીએક રોટલી લીધી. તેણે રોટલી માટે દેવની સ્તુતિ કરી અને તેના ટૂકડા કર્યાં. તેણ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ટૂકડા શિષ્યોને આપ્યા. પછી ઈસુએ કહ્યું કે, “આ રોટલી મારું શરીર છે કે જે હું તમારા માટે આપું છું. 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ાદગીરીમાં આ કર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આજ પ્રમાણે સાંજના ભોજન પછી ઈસુએ એક દ્ધાક્ષારસનો પ્યાલો લીધો અને કહ્યું કે, “આ દ્ધાક્ષારસ દેવ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લોકો માટેનો નવો કરાર છે. આ નવા કરાર મારા લોહીથી શરું થાય છે. જે હું તમારા માટે આપું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ઈસુએ કહ્યું કે, “તમારામાંનો એક મારી વિરૂદ્ધ થશે. તેનો હાથ મેજ પર મારા હાથની બાજુમ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માણસનો દીકરો દેવની યોજના પ્રમાણે કરશે. જે માણસના દીકરાને મારી નાંખવા માટે આપશે, તે બાબત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ને માટે ખરાબ છે. તેને અફસોસ છ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2026-10-20T02:55:24Z</dcterms:created>
  <dcterms:modified xsi:type="dcterms:W3CDTF">2026-10-20T02:55:24Z</dcterms:modified>
  <dc:title>લૂક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