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லிஸ்தருக்கு விரோதமாகப் போகலாமா, அவர்களை என் கையில் ஒப்புக்கொடுப்பீரா என்று தாவீது தேவனைக் கேட்டபோது, கர்த்தர் போ, அவர்களை உன் கையில் ஒப்புக்கொடுப்ப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லிஸ்தருக்கு விரோதமாகப் போகலாமா, அவர்களை என் கையில் ஒப்புக்கொடுப்பீரா என்று தாவீது தேவனைக் கேட்டபோது, கர்த்தர் போ, அவர்களை உன் கையில் ஒப்புக்கொடுப்ப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ாகால்பிராசீமுக்கு வந்தபோது, தாவீது அங்கே அவர்களை முறியடித்து தண்ணீர்கள் உடைந்தோடுகிறதுபோல, தேவன் என் கையினால் என் சத்துருக்களை உடைந்தோடப்பண்ணினாரென்றான்; அதினிமித்தம் அந்த ஸ்தலத்திற்குப் பாகால்பிராசீம் என்னும் பேரி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ாகால்பிராசீமுக்கு வந்தபோது, தாவீது அங்கே அவர்களை முறியடித்து தண்ணீர்கள் உடைந்தோடுகிறதுபோல, தேவன் என் கையினால் என் சத்துருக்களை உடைந்தோடப்பண்ணினாரென்றான்; அதினிமித்தம் அந்த ஸ்தலத்திற்குப் பாகால்பிராசீம் என்னும் பேரி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ாகால்பிராசீமுக்கு வந்தபோது, தாவீது அங்கே அவர்களை முறியடித்து தண்ணீர்கள் உடைந்தோடுகிறதுபோல, தேவன் என் கையினால் என் சத்துருக்களை உடைந்தோடப்பண்ணினாரென்றான்; அதினிமித்தம் அந்த ஸ்தலத்திற்குப் பாகால்பிராசீம் என்னும் பேரி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ர்கள் தங்கள் தெய்வங்களைவிட்டு ஓடிப்போனார்கள்; தாவீது கற்பித்தபடி அவைகள் அக்கினியாலே சுட்டெரிக்கப்பட்ட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ர்கள் தங்கள் தெய்வங்களைவிட்டு ஓடிப்போனார்கள்; தாவீது கற்பித்தபடி அவைகள் அக்கினியாலே சுட்டெரிக்கப்பட்ட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லிஸ்தர் மறுபடியும் வந்து அந்தப் பள்ளத்தாக்கிலே இறங்க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ாவீது திரும்ப தேவனிடத்தில் விசாரித்ததற்கு, தேவன் நீ அவர்களுக்குப் பின்னாலே போகாமல், அவர்களுக்குப் பக்கமாய்ச் சுற்றி, முசுக்கட்டைச் செடிகளுக்கு எதிரேயிருந்து, அவர்கள்மேல் பாய்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ாவீது திரும்ப தேவனிடத்தில் விசாரித்ததற்கு, தேவன் நீ அவர்களுக்குப் பின்னாலே போகாமல், அவர்களுக்குப் பக்கமாய்ச் சுற்றி, முசுக்கட்டைச் செடிகளுக்கு எதிரேயிருந்து, அவர்கள்மேல் பாய்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சுக்கட்டைச் செடிகளின் நுனிகளிலே செல்லுகிற இரைச்சலை நீ கேட்கும்போது, யுத்தத்திற்குப் புறப்படு; பெலிஸ்தரின் பாளயத்தை முறிய அடிக்க தேவன் உனக்கு முன்னே புறப்பட்டிருப்பார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சுக்கட்டைச் செடிகளின் நுனிகளிலே செல்லுகிற இரைச்சலை நீ கேட்கும்போது, யுத்தத்திற்குப் புறப்படு; பெலிஸ்தரின் பாளயத்தை முறிய அடிக்க தேவன் உனக்கு முன்னே புறப்பட்டிருப்பார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தனக்குக் கற்பித்தபடியே தாவீது செய்தபோது, பெலிஸ்தரின் இராணுவத்தைக் கிபியோன் துவக்கிக் காசேர்மட்டும் முறிய அட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தாவீதின் கீர்த்தி சகல தேசங்களிலும் பிரசித்தமாகி, அவனுக்குப் பயப்படுகிற பயத்தைக் கர்த்தர் சகல ஜாதிகளின்மேலும் வரப்பண்ண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தாவீதின் கீர்த்தி சகல தேசங்களிலும் பிரசித்தமாகி, அவனுக்குப் பயப்படுகிற பயத்தைக் கர்த்தர் சகல ஜாதிகளின்மேலும் வரப்பண்ண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ராஜாவாகிய ஈராம் தாவீதினிடத்தில் ஸ்தானாபதிகளையும், அவனுக்கு ஒரு வீட்டைக் கட்டுகிறதற்குக் கேதுருமரங்களையும், தச்சரையும், கல்தச்சரையும் அனுப்ப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ராஜாவாகிய ஈராம் தாவீதினிடத்தில் ஸ்தானாபதிகளையும், அவனுக்கு ஒரு வீட்டைக் கட்டுகிறதற்குக் கேதுருமரங்களையும், தச்சரையும், கல்தச்சரையும் அனுப்ப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ன்னை இஸ்ரவேலின்மேல் ராஜாவாகத் திடப்படுத்தி, இஸ்ரவேலென்னும் தம்முடைய ஜனத்தினிமித்தம் தன்னுடைய ராஜ்யத்தை மிகவும் உயர்த்தினார் என்று தாவீது அறிந்து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ன்னை இஸ்ரவேலின்மேல் ராஜாவாகத் திடப்படுத்தி, இஸ்ரவேலென்னும் தம்முடைய ஜனத்தினிமித்தம் தன்னுடைய ராஜ்யத்தை மிகவும் உயர்த்தினார் என்று தாவீது அறிந்துகொ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ிலே தாவீது பின்னும் அநேக ஸ்திரீகளை விவாகம்பண்ணி, பின்னும் குமாரரையும் குமாரத்திகளையும் பெற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ிலே தாவீது பின்னும் அநேக ஸ்திரீகளை விவாகம்பண்ணி, பின்னும் குமாரரையும் குமாரத்திகளையும் பெற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அவனுக்குப் பிறந்த குமாரரின் நாமங்களாவன: சம்முவா, சோபாப், நாத்தான், சாலொமோன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கார், எலிவா, எல்பெலேத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ோகா, நெப்பேக், யப்பியா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ிஷாமா, பெலியாதா, எலிப்பெலேத் என்பவை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சமஸ்த இஸ்ரவேலின்மேலும் ராஜாவாக அபிஷேகம்பண்ணப்பட்டதைப் பெலிஸ்தர் கேள்விப்பட்டபோது, பெலிஸ்தர் எல்லாரும் தாவீதைத் தேடும்படி வந்தார்கள்; அதை தாவீது கேட்டபோது அவர்களுக்கு விரோதமாகப் புறப்ப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சமஸ்த இஸ்ரவேலின்மேலும் ராஜாவாக அபிஷேகம்பண்ணப்பட்டதைப் பெலிஸ்தர் கேள்விப்பட்டபோது, பெலிஸ்தர் எல்லாரும் தாவீதைத் தேடும்படி வந்தார்கள்; அதை தாவீது கேட்டபோது அவர்களுக்கு விரோதமாகப் புறப்ப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லிஸ்தர் வந்து ரெப்பாயீம் பள்ளத்தாக்கிலே பரவி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ോൾ ദാവീദ് ദൈവത്തോടു: ഞാൻ ഫെലിസ്ത്യരുടെ നേരെ പുറപ്പെടേണമോ? അവരെ എന്റെ കയ്യിൽ ഏല്പിച്ചുതരുമ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ചോദിച്ചു. യഹോവ അവനോടു: പുറപ്പെടുക; ഞാൻ അവരെ നിന്റെ കയ്യിൽ ഏല്പിക്കും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ങ്ങനെ അവർ ബാൽപെരാസീമിൽ ചെന്നു; അവിടെവെച്ചു ദാവീദ് അവരെ തോല്പിച്ചു: വെള്ളച്ചാട്ടംപോലെ ദൈവ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ത്രുക്കളെ എന്റെ കയ്യാൽ തകർത്തുകളഞ്ഞു എന്നു ദാവീദ് പറഞ്ഞു; അതുകൊണ്ടു ആ സ്ഥലത്തിന്നു ബാൽ-പെരാസീ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േർ പറഞ്ഞു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അവർ തങ്ങളുടെ ദേവന്മാരെ അവിടെ വിട്ടേച്ചുപോയി; അവയെ തീയിലിട്ടു ചുട്ടുകളവാൻ ദാവീദ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ഫെലിസ്ത്യർ പിന്നെയും താഴ്വരയിൽ വന്നു പര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ാവീദ് പിന്നെയും ദൈവത്തോടു അരുളപ്പാടു ചോദിച്ചപ്പോൾ ദൈവം അവനോടു: അവരുടെ പിന്നാലെ ചെല്ലാതെ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തിരിഞ്ഞു ബാഖാവൃക്ഷങ്ങൾക്കെതിരെ അവരുടെ നേരെ ചെല്ല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ബാഖാവൃക്ഷങ്ങളുടെ അഗ്രങ്ങളിൽകൂടി അണിയണിയായി നടക്കുന്ന ഒച്ച കേട്ടാൽ നീ പടെക്കു പുറപ്പെടു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രുടെ സൈന്യത്തെ തോല്പിപ്പാൻ ദൈവം നിനക്കു മുമ്പായി പുറപ്പെട്ടിരിക്കുന്നു എന്നു അരുളിച്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ദൈവം കല്പിച്ചതുപോലെ ദാവീദ് ചെയ്തു; അവർ ഗിബെയോൻ മുതൽ ഗേസെർവരെ ഫെലിസ്ത്യ സൈന്യത്തെ തോ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ാവീദിന്റെ കീർത്തി സകലദേശങ്ങളിലും പരക്കയും യഹോവ അവനെയുള്ള ഭയം സർവ്വജാതികൾക്കും വരുത്ത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ോർരാജാവായ ഹീരാം, ദാവീദിന്റെ അടുക്കൽ ദൂതന്മാരെയും അവന്നു ഒരു അരമന പണിയേണ്ടതിന്നു ദേവദാരുക്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ൽപ്പണിക്കാരെയും ആശാരിമാരെയും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ോവയുടെ ജനമായ യിസ്രായേൽ നിമിത്തം തന്റെ രാജത്വം ഉന്നതിപ്രാപിച്ചതിനാൽ തന്നെ യഹോവ യിസ്രായേ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 സ്ഥിരപ്പെടുത്തി എന്നു ദാവീദിന്നു മനസ്സില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ാവീദ് യെരൂശലേമിൽവെച്ചു വേറെയും ഭാര്യമാരെ പരിഗ്രഹിച്ചു, വളരെ പുത്രന്മാരെയും പുത്രി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െരൂശലേമിൽ വെച്ചു അവന്നു ജനിച്ച മക്കളുടെ പേരുകളാവിതു: ശമ്മൂവ, ശോബാബ്, നാഥാ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ലോമോൻ, യിബ്ഹാർ, എലീശൂവ, എൽപേലെത്ത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ോഗഹ്, നേഫെഗ്, യാഫീ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ലീശാമാ, ബെല്യാദാ, എലീഫേലെത്ത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ാവീദ് എല്ലായിസ്രായേലിന്നും രാജാവായി അഭിഷേകം കഴിഞ്ഞു എന്നു ഫെലിസ്ത്യർ കേട്ടപ്പോൾ, ഫെലിസ്ത്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ദാവീദിനെ പിടിപ്പാൻ ചെന്നു; ദാവീദ് അതു കേട്ടു അവരുടെ മുമ്പിൽനിന്നു ഒഴിഞ്ഞ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ഫെലിസ്ത്യർ വന്നു രെഫായീംതാഴ്വരയിൽ പര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2026-10-21T03:00:55Z</dcterms:created>
  <dcterms:modified xsi:type="dcterms:W3CDTF">2026-10-21T03:00:55Z</dcterms:modified>
  <dc:title>1 ദിനവൃത്താന്തം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