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அவரே நம்முடைய சமாதானகாரராகி, இருதிறத்தாரையும் ஒன்றாக்கி, பகையாக நின்ற பிரிவினையாகிய நடுச்சுவரைத் தகர்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ட்டதிட்டங்களாகிய நியாயப்பிரமாணத்தைத் தம்முடைய மாம்சத்தினாலே ஒழித்து, இருதிறத்தாரையும் தமக்குள்ளாக ஒரே புதிய மனுஷனாகச் சிருஷ்டித்து, இப்படிச் சமாதானம்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ையைச் சிலுவையினால் கொன்று, அதினாலே இருதிறத்தாரையும் ஒரே சரீரமாக தேவனுக்கு ஒப்புரவாக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 அவர் வந்து, தூரமாயிருந்த உங்களுக்கும், சமீபமாயிருந்த அவர்களுக்கும், சமாதானத்தைச் சுவிசேஷமாக அறிவ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்லாமலும் அவர் வந்து, தூரமாயிருந்த உங்களுக்கும், சமீபமாயிருந்த அவர்களுக்கும், சமாதானத்தைச் சுவிசேஷமாக அறிவ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நாம் இருதிறத்தாரும் ஒரே ஆவியினாலே பிதாவினிடத்தில் சேரும் சிலாக்கியத்தை அவர்மூலமாய்ப் பெற்ற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நீங்கள் இனி அந்நியரும் பரதேசிகளுமாயிராமல், பரிசுத்தவான்களோடே ஒரே நகரத்தாரும் தேவனுடைய வீட்டாருமாயிரு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ோஸ்தலர் தீர்க்கதரிசிகளென்பவர்களுடைய அஸ்திபாரத்தின்மேல் கட்டப்பட்டவர்களுமாயிருக்கிறீர்கள்; அதற்கு இயேசுகிறிஸ்து தாமே மூலைக்கல்லாயிருக்கிறார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மேல் மாளிகை முழுவதும் இசைவாய் இணைக்கப்பட்டு, கர்த்தருக்குள் பரிசுத்த ஆலயமாக எழும்புகிறத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மேல் மாளிகை முழுவதும் இசைவாய் இணைக்கப்பட்டு, கர்த்தருக்குள் பரிசுத்த ஆலயமாக எழும்புகிற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மேல் நீங்களும் ஆவியினாலே தேவனுடைய வாசஸ்தலமாகக் கூட்டிக்கட்டப்பட்டுவரு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மேல் நீங்களும் ஆவியினாலே தேவனுடைய வாசஸ்தலமாகக் கூட்டிக்கட்டப்பட்டுவரு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ங்களினாலும் பாவங்களினாலும் மரித்தவர்களாயிருந்த உங்களை உயிர்ப்ப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ில் நீங்கள் முற்காலத்திலே இவ்வுலக வழக்கத்திற்கேற்றபடியாகவும், கீழ்ப்படியாமையின் பிள்ளைகளிடத்தில் இப்பொழுது கிரியைசெய்கிற ஆகாயத்து அதிகாரப் பிரபுவாகிய ஆவிக்கேற்றபடியாகவும் நடந்துகொ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ள்ளே நாமெல்லாரும் முற்காலத்திலே நமது மாம்ச இச்சையின்டியே நடந்து, நமது மாம்சமும் மனசும் விரும்பினவைகளைச் செய்து, சுபாவத்தினாலே மற்றவர்களைப்போலக் கோபாக்கினையின் பிள்ளைகளாயிருந்த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ோ இரக்கத்தில் ஐசுவரியமுள்ளவராய் நம்மில் அன்புகூர்ந்த தம்முடைய மிகுந்த அன்பினால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்கிரமங்களில் மரித்தவர்களாயிருந்த நம்மைக் கிறிஸ்துவுடனேகூட உயிர்ப்பித்தார்; கிருபையினாலே இரட்சிக்கப்பட்ட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ுக்குள் அவர் நம்மிடத்தில் வைத்த தயவினாலே, தம்முடைய கிருபையின் மகா மேன்மையான ஐசுவரியத்தை வருங்காலங்களில் விளங்கச்செய்வதற்காக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 இயேசுவுக்குள் நம்மை அவரோடேகூட எழுப்பி, உன்னதங்களிலே அவரோடேகூட உட்காரவும் செய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ுபையினாலே விசுவாசத்தைக்கொண்டு இரட்சிக்கப்பட்டீர்கள்; இது உங்களால் உண்டானதல்ல, இது தேவனுடைய ஈவ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ம் பெருமைபாராட்டாதபடிக்கு இது கிரியைகளினால் உண்டானதல்ல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ம் பெருமைபாராட்டாதபடிக்கு இது கிரியைகளினால் உண்டானதல்ல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நற்கிரியைகளைச் செய்கிறதற்கு நாம் கிறிஸ்து இயேசுவுக்குள் சிருஷ்டிக்கப்பட்டு, தேவனுடைய செய்கையாயிருக்கிறோம்; அவைகளில் நாம் நடக்கும்படி அவர் முன்னதாக அவைகளை ஆயத்தம்பண்ணிய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முன்னே மாம்சத்தின்படி புறஜாதியாராயிருந்து, மாம்சத்தில் கையினாலே செய்யப்படுகிற விருத்தசேதனமுடையவர்களால் விருத்தசேதனமில்லாதவர்களென்னப்பட்ட நீங்கள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இயேசுகிறிஸ்துவைச் சேராதவர்களும், இஸ்ரவேலுடைய காணியாட்சிக்குப் புறம்பானவர்களும், வாக்குத்தத்தத்தின் உடன்படிக்கைகளுக்கு அந்நியரும், நம்பிக்கையில்லாதவர்களும், இவ்வுலகத்தில் தேவனற்றவர்களுமாயிருந்தீர்களென்று நினைத்துக்கொள்ள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தூரமாயிருந்த நீங்கள் இப்பொழுது கிறிஸ்து இயேசுவுக்குள் கிறிஸ்துவின் இரத்தத்தினாலே சமீபமான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ખ્રિસ્તને કારણે હવે આપણને શાંતિ પ્રદાન થઈ છે. યહૂદી અને બિનયહૂદીઓ અત્યાર સુધી એકબીજાથી વિમુખ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ે કે તેઓની વચ્ચે એક દીવાલ ઊભી ના હોય! પરંતુ ખ્રિસ્તે આ બને લોકોને (યહૂદી અને બિનયહૂદી) એક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ભવ કરાવ્યો. ખ્રિસ્તે પોતાના શરીરનું બલિહાન આપી આ બને પ્રજા વચ્ચેની ધિક્કારની દીવાલ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ૂદી નિયમમાં ઘણી આજ્ઞાઓ અને નિયંત્રણો હતાં. પરંતુ ખ્રિસ્તે આ નિયમનો જ અંત આણ્યો, ખ્રિસ્તનો હે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 ભિન્ન પ્રકારના જનસમૂહને (યહૂદી અને બિનયહૂદી) એક નૂતન જનસમૂહના રૂપે તેનામાં પ્રસ્થાપિત કરવા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મ કરીને ખ્રિસ્તે શાંતિ સ્થા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ધસ્તંભના બલિદાનથી ખ્રિસ્તે બે સમૂહ વચ્ચેના ધિક્કારનો અંત આણ્યો. અને બે સમૂહને એક અંગભ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, તેથી તે તેઓને દેવ સમક્ષ લાવી શકે. અને વધસ્તંભ ઉપરના પોતાના મૃત્યુથી ખ્રિસ્તે આ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લોકો જે દેવથી ઘણા જ વિમુખ હતા, તેઓને ખ્રિસ્તે શાંતિની સુવાર્તા આપી, અને જે લોકો દેવની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તેઓને પણ શાંતિની સુવાર્તા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ા, ખ્રિસ્ત થકી જ આપણને બન્નેને એક આત્મા વડે બાપના સાનિધ્યમાં આવવાનો અધિક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હવે તમે બિનયહૂદીઓ, દેવના પવિત્રો માટે મહેમાન કે અજાણ્યા નથી. હવે તમે દેવના પવિત્ર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ગરિક છો. દેવના કુટુંબના સભ્ય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વિશ્વાસીઓ, પ્રેરિતો અને પ્રબોધકોના પાયા પર કંડારી કાઢેલી આધારશીલા પર રચાયેલા દેવના આવાસ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ખ્રિસ્ત પોતે ખૂણાનો મુખ્ય પથ્થ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આખો આવાસ ખ્રિસ્તમાં એકબીજાની સાથે સંયોજિત છે. અને ખ્રિસ્તના પ્રયત્નોથી તેનો વિકાસ થાય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ૂમાં વધતાં વધતાં પવિત્ર મંદિર બ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ખ્રિસ્તમાં તમે લોકો અન્ય બીજા સાથે જોડાઈ ગયા છો. તમને તે જગ્યાએ સ્થાન પ્રાપ્ત થયું છે.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 દ્વારા દેવનો 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ૂતકાળમાં તમારા પાપો અને દેવ વિરુંદ્ધના અનુચિત વ્યવહારને કારણે તમારું આત્મીક જીવન મરી ગ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ા, ભૂતકાળમાં તમે જગત જે રીતે જીવે છે તે રીતે જીવ્યા અને તે અપરાધોમાં તમે દુષ્ટ વાયુની સત્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ને અનુસર્યા. અને જે લોકો દેવના આજ્ઞાંકિત નથી તેમને તે જ આત્મા અત્યારે પ્રભાવિત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ભૂતકાળમાં આપણી પાપી જાતને પ્રસન્ન કરવાના પ્રયત્નો કરીને તે લોકોની જેમ જ આપણે જીવતા હતા. આપણા શર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ની બધી જ લાલસા સંતોષવા આપણે બધું જ કરતા હતા. આપણે દુષ્ટ લોકો હતા અને તે માટે આપણ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રોધને યોગ્ય હતા કારણ કે બીજા બધા લોકોના જેવા જ આપણ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દેવની દયા મહાન છે, અને આપણા પ્રત્યેનો તેનો પ્રેમ ગાઢ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ે દેવની વિરુંદ્ધ જે અનુચિત વ્યવહાર કરેલો તે કારણે આત્મિક રીતે આપણે મરી ચૂક્યા હતા. પરંતુ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ખ્રિસ્તની સાથે નવું જીવન આપ્યું, તેની કૃપાથી તમારો ઉદ્ધાર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આપણું ખ્રિસ્ત સાથે ઉત્થાન કર્યુ અને તેની સાથે સ્વર્ગીય સ્થાનોમાં આપણને સ્થાન આપ્યું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મય છે તેવા આપણા માટે દેવે આ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ે આમ કર્યુ કે જેથી બધી ભાવિ પેઢીને તેની કૃપાની મહાન સમૃદ્ધિના દર્શન કરાવી શકે. આપણને ખ્રિસ્ત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ની કૃપા કરીને દેવે તેની ભલાઈના આપણને દર્શન કર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એમ કહેવા માંગુ છું કે તમે કૃપાથી તારણ પામ્યા છો. અને તે કૃપા તમને વિશ્વાસથી મળેલી છે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જાતે તારણ પામ્યા નથી. તે દેવનું દ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ા! તમારા કાર્યોથી તમારું તારણ થયું નથી. અને તેથી કોઈ પણ વ્યક્તિ પોતાની જાતે તારણ પામી છે ત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ડાઈ ન મા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ે આપણને જેવા બનાવ્યા, તેવા આપણે છીએ. કારણ કે આપણે તેની કૃતિ છીએ, અને સારી કરણીઓ કર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ઈસુમાં આપણને ઉત્પન્ન કરવામાં આવ્યા છે. તે સારી કરણીઓ વિષે દેવે અગાઉથી એમ ઠરાવ્યું કે આપણ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ચાલ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બિનયહૂદિ તરીકે જન્મ્યા છો કે જેમને યહૂદિઓ “સુન્નત વગરના” કહે છે. તે યહૂદિઓ કે જ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સુન્નત વગરના” કહે છે તો પોતાની જાતને “સુન્નતવાળા” કહે છે. (તેમની સુન્નત તેઓ પોતે પોતાના શરીર પર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ાદ રાખજો કે ભૂતકાળમાં તમે ખ્રિસ્ત વિહીન હતા. તમે ઈસ્રાએલનાનાગરિક નહોતા. અને દેવે લોકોને જે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હતું, તેની સાથે તમે કરારબદ્ધ નહોતા. તમે દેવને ઓળખતા નહોતા અને તમારી પાસે કોઈ આશા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ા, કોઈ એક સમયે તમે દેવથી ઘણા દૂર હતા પરંતુ હવે ખ્રિસ્ત ઈસુ થકી તમે દેવની નજીક આવ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ા રક્તથી તમે દેવની સાનિધ્યમાં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2026-10-21T10:24:00Z</dcterms:created>
  <dcterms:modified xsi:type="dcterms:W3CDTF">2026-10-21T10:24:00Z</dcterms:modified>
  <dc:title>એફેસીઓને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