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52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ம்பி பிரகாசி ஒளி வந்தது கர்த்தர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உன்மேல் உதித்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ம்பி பிரகாசி ஒளி வந்தது கர்த்தர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உன்மேல் உதித்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காசி பிரகாசி பிரகாசி பிரகாச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ின் வெளிச்சம் நான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ிற்கே வெளிச்சமா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காசி பிரகாசி பிரகாசி பிரகாச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லையின் மேல் பட்டணம் மறைய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ின் அளவும் குறைய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காசி பிரகாசி பிரகாசி பிரகாச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2026-10-30T22:23:38Z</dcterms:created>
  <dcterms:modified xsi:type="dcterms:W3CDTF">2026-10-30T22:23:38Z</dcterms:modified>
  <dc:title>துதிப் பாடல்கள் : 866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