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அவர் என்னைக் கிழக்குக்கு எதிரே பரிசுத்த ஸ்தலத்துக்குப் புறவாசல் வழியே திரும்பப்பண்ணினார்; அது பூட்டப்பட்டிருந்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அவர் என்னைக் கிழக்குக்கு எதிரே பரிசுத்த ஸ்தலத்துக்குப் புறவாசல் வழியே திரும்பப்பண்ணினார்; அது பூட்டப்பட்டிருந்த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கர்த்தர் என்னை நோக்கி: இந்த வாசல் திறக்கப்படாமல் பூட்டப்பட்டிருக்கும்; ஒருவரும் இதற்குள் பிரவேசிப்பதில்லை; இஸ்ரவேலின் தேவனாகிய கர்த்தர் இதற்குள் பிரவேசித்தார், ஆகையால் இது பூட்டப்பட்டிருக்கவேண்டு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கர்த்தர் என்னை நோக்கி: இந்த வாசல் திறக்கப்படாமல் பூட்டப்பட்டிருக்கும்; ஒருவரும் இதற்குள் பிரவேசிப்பதில்லை; இஸ்ரவேலின் தேவனாகிய கர்த்தர் இதற்குள் பிரவேசித்தார், ஆகையால் இது பூட்டப்பட்டிருக்கவேண்டு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திபதிக்கே உரியது, அதிபதி கர்த்தருடைய சந்நிதியில் போஜனம்பண்ணும்படி இதில் உட்காருவான்; அவன் வாசல் மண்டபத்தின் வழியாய்ப் பிரவேசித்து, மறுபடியும் அதின் வழியாய்ப் புறப்படுவான் என்றார்.]]></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து அதிபதிக்கே உரியது, அதிபதி கர்த்தருடைய சந்நிதியில் போஜனம்பண்ணும்படி இதில் உட்காருவான்; அவன் வாசல் மண்டபத்தின் வழியாய்ப் பிரவேசித்து, மறுபடியும் அதின் வழியாய்ப் புறப்படுவான் என்றார்.]]></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வழக்கிருந்தால் அவர்கள் நியாயந்தீர்க்க ஆயத்தமாயிருந்து, என் நியாயங்களின்படி அதைத் தீர்த்து, என்னுடைய பண்டிகைகளில் எல்லாம் என் நியாயப்பிரமாணத்தையும் என் கட்டளைகளையும் கைக்கொண்டு என் ஓய்வுநாட்களைப் பரிசுத்தமாக்கக்கடவ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வழக்கிருந்தால் அவர்கள் நியாயந்தீர்க்க ஆயத்தமாயிருந்து, என் நியாயங்களின்படி அதைத் தீர்த்து, என்னுடைய பண்டிகைகளில் எல்லாம் என் நியாயப்பிரமாணத்தையும் என் கட்டளைகளையும் கைக்கொண்டு என் ஓய்வுநாட்களைப் பரிசுத்தமாக்கக்கடவ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வழக்கிருந்தால் அவர்கள் நியாயந்தீர்க்க ஆயத்தமாயிருந்து, என் நியாயங்களின்படி அதைத் தீர்த்து, என்னுடைய பண்டிகைகளில் எல்லாம் என் நியாயப்பிரமாணத்தையும் என் கட்டளைகளையும் கைக்கொண்டு என் ஓய்வுநாட்களைப் பரிசுத்தமாக்கக்கடவ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ன்பு அவர் என்னை வடக்கு வாசல்வழியாய் ஆலயத்தின் முகப்பிலே அழைத்துக்கொண்டுபோனார்; இதோ, கர்த்தருடைய ஆலயம், கர்த்தருடைய மகிமையால் நிறைந்ததை நான் கண்டு, முகங்குப்புற விழுந்தே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பின்பு அவர் என்னை வடக்கு வாசல்வழியாய் ஆலயத்தின் முகப்பிலே அழைத்துக்கொண்டுபோனார்; இதோ, கர்த்தருடைய ஆலயம், கர்த்தருடைய மகிமையால் நிறைந்ததை நான் கண்டு, முகங்குப்புற விழுந்தே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கப்பன், தாய், குமாரன், குமாரத்தி, சகோதரன் புருஷனுக்கு வாழ்க்கைப்படாத சகோதரி என்னும் இவர்களுடைய சவத்தினால் அவர்கள் தீட்டுப்படலாமேயல்லாமல், அவர்களிலொருவனும் செத்த ஒருவனிடத்தில்போய்த் தீட்டுப்படலாகா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கப்பன், தாய், குமாரன், குமாரத்தி, சகோதரன் புருஷனுக்கு வாழ்க்கைப்படாத சகோதரி என்னும் இவர்களுடைய சவத்தினால் அவர்கள் தீட்டுப்படலாமேயல்லாமல், அவர்களிலொருவனும் செத்த ஒருவனிடத்தில்போய்த் தீட்டுப்படலாகா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கர்த்தர் என்னை நோக்கி: மனுபுத்திரனே கர்த்தருடைய ஆலயத்தின் சகல நியமங்களையும் அதின் சகல சட்டங்களையுங்குறித்து நான் உன்னோடே சொல்வதையெல்லாம் நீ உன் மனதிலே கவனித்து, உன் கண்களினாலே பார்த்து உன் காதுகளினாலே கேட்டு, பரிசுத்த ஸ்தலத்தினுடைய எல்லா வாசற்படிகளின் வழியாய் ஆலயத்துக்குள் பிரவேசிப்பதும் அதிலிருந்து புறப்படுவதும் இன்னவிதமென்று நீ ஆலோசித்துப் பார்த்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கர்த்தர் என்னை நோக்கி: மனுபுத்திரனே கர்த்தருடைய ஆலயத்தின் சகல நியமங்களையும் அதின் சகல சட்டங்களையுங்குறித்து நான் உன்னோடே சொல்வதையெல்லாம் நீ உன் மனதிலே கவனித்து, உன் கண்களினாலே பார்த்து உன் காதுகளினாலே கேட்டு, பரிசுத்த ஸ்தலத்தினுடைய எல்லா வாசற்படிகளின் வழியாய் ஆலயத்துக்குள் பிரவேசிப்பதும் அதிலிருந்து புறப்படுவதும் இன்னவிதமென்று நீ ஆலோசித்துப் பார்த்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கர்த்தர் என்னை நோக்கி: மனுபுத்திரனே கர்த்தருடைய ஆலயத்தின் சகல நியமங்களையும் அதின் சகல சட்டங்களையுங்குறித்து நான் உன்னோடே சொல்வதையெல்லாம் நீ உன் மனதிலே கவனித்து, உன் கண்களினாலே பார்த்து உன் காதுகளினாலே கேட்டு, பரிசுத்த ஸ்தலத்தினுடைய எல்லா வாசற்படிகளின் வழியாய் ஆலயத்துக்குள் பிரவேசிப்பதும் அதிலிருந்து புறப்படுவதும் இன்னவிதமென்று நீ ஆலோசித்துப் பார்த்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கர்த்தர் என்னை நோக்கி: மனுபுத்திரனே கர்த்தருடைய ஆலயத்தின் சகல நியமங்களையும் அதின் சகல சட்டங்களையுங்குறித்து நான் உன்னோடே சொல்வதையெல்லாம் நீ உன் மனதிலே கவனித்து, உன் கண்களினாலே பார்த்து உன் காதுகளினாலே கேட்டு, பரிசுத்த ஸ்தலத்தினுடைய எல்லா வாசற்படிகளின் வழியாய் ஆலயத்துக்குள் பிரவேசிப்பதும் அதிலிருந்து புறப்படுவதும் இன்னவிதமென்று நீ ஆலோசித்துப் பார்த்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வன் சுத்திகரிகப்பட்டபின்பு, அவனுக்கு ஏழுநாள் எண்ணப்படவேண்டும்.]]></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ஸ்ரவேல் வம்சத்தாராகிய கலகக்காரரோடே சொல்லவேண்டியது என்னவென்றால்: கர்த்தராகிய ஆண்டவர் உரைக்கிறார், இஸ்ரவேல் வம்சத்தாரே, நீங்கள் செய்த சகல அருவருப்புகளும் போது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இஸ்ரவேல் வம்சத்தாராகிய கலகக்காரரோடே சொல்லவேண்டியது என்னவென்றால்: கர்த்தராகிய ஆண்டவர் உரைக்கிறார், இஸ்ரவேல் வம்சத்தாரே, நீங்கள் செய்த சகல அருவருப்புகளும் போது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பரிசுத்த ஸ்தலத்தில் ஆராதனை செய்யும்படி பரிசுத்த ஸ்தலமிருக்கிற உட்பிராகாரத்துக்குள் பிரவேசிக்கிறநாளிலே, அவன் தனக்காகப் பாவநிவாரண பலியைச் செலுத்தக்கடவன் என்று கர்த்தராகிய ஆண்டவர் சொல்லுகிறா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பரிசுத்த ஸ்தலத்தில் ஆராதனை செய்யும்படி பரிசுத்த ஸ்தலமிருக்கிற உட்பிராகாரத்துக்குள் பிரவேசிக்கிறநாளிலே, அவன் தனக்காகப் பாவநிவாரண பலியைச் செலுத்தக்கடவன் என்று கர்த்தராகிய ஆண்டவர் சொல்லுகிறா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எனக்குச் செலுத்தவேண்டிய ஆகாரமாகிய நிணத்தையும் இரத்தத்தையும் செலுத்துகையில், என் ஆலயத்தைப் பரிசுத்தக்குலைச்சலாக்கும்படி விருத்தசேதனமில்லாத இருதயமும் விருத்தசேதனமில்லாத மாம்சமுமுள்ள அந்நிய புத்திரரை என் பரிசுத்த ஸ்தலத்துக்குள் இருக்கிறதற்காக அழைத்துக்கொண்டுவந்தீர்கள்; நீங்கள் செய்த எல்லா அருவருப்புகளினாலும் அவர்கள் என் உடன்படிக்கையை மீறினா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எனக்குச் செலுத்தவேண்டிய ஆகாரமாகிய நிணத்தையும் இரத்தத்தையும் செலுத்துகையில், என் ஆலயத்தைப் பரிசுத்தக்குலைச்சலாக்கும்படி விருத்தசேதனமில்லாத இருதயமும் விருத்தசேதனமில்லாத மாம்சமுமுள்ள அந்நிய புத்திரரை என் பரிசுத்த ஸ்தலத்துக்குள் இருக்கிறதற்காக அழைத்துக்கொண்டுவந்தீர்கள்; நீங்கள் செய்த எல்லா அருவருப்புகளினாலும் அவர்கள் என் உடன்படிக்கையை மீறினா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எனக்குச் செலுத்தவேண்டிய ஆகாரமாகிய நிணத்தையும் இரத்தத்தையும் செலுத்துகையில், என் ஆலயத்தைப் பரிசுத்தக்குலைச்சலாக்கும்படி விருத்தசேதனமில்லாத இருதயமும் விருத்தசேதனமில்லாத மாம்சமுமுள்ள அந்நிய புத்திரரை என் பரிசுத்த ஸ்தலத்துக்குள் இருக்கிறதற்காக அழைத்துக்கொண்டுவந்தீர்கள்; நீங்கள் செய்த எல்லா அருவருப்புகளினாலும் அவர்கள் என் உடன்படிக்கையை மீறினா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ரிய சுதந்தரமென்னவென்றால்: நானே அவர்கள் சுதந்தரம்; ஆகையால் இஸ்ரவேலில் அவர்களுக்குக் காணியாட்சியைக் கொடாதிருப்பீர்களாக; நான் அவர்கள் காணியாட்சி.]]></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ரிய சுதந்தரமென்னவென்றால்: நானே அவர்கள் சுதந்தரம்; ஆகையால் இஸ்ரவேலில் அவர்களுக்குக் காணியாட்சியைக் கொடாதிருப்பீர்களாக; நான் அவர்கள் காணியாட்சி.]]></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என் பரிசுத்த வஸ்துக்களின் காவலைக் காவாமல், உங்களுக்கு இஷ்டமானவர்களை என் பரிசுத்த ஸ்தலத்திலே என் காவலைக் காக்கிறதற்காக வைத்தீ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என் பரிசுத்த வஸ்துக்களின் காவலைக் காவாமல், உங்களுக்கு இஷ்டமானவர்களை என் பரிசுத்த ஸ்தலத்திலே என் காவலைக் காக்கிறதற்காக வைத்தீ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ஜனபலியையும் பாவநிவாரணபலியையும் குற்றநிவாரணபலியையும் அவர்கள் புசிப்பார்கள்; இஸ்ரவேலிலே பொருத்தனை பண்ணப்பட்டதெல்லாம் அவர்களுடையதாயிருப்பதாக.]]></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ஜனபலியையும் பாவநிவாரணபலியையும் குற்றநிவாரணபலியையும் அவர்கள் புசிப்பார்கள்; இஸ்ரவேலிலே பொருத்தனை பண்ணப்பட்டதெல்லாம் அவர்களுடையதாயிருப்பதாக.]]></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கர்த்தராகிய ஆண்டவர் சொல்லுகிறது என்னவென்றால்: இஸ்ரவேல் புத்திரரின் நடுவில் இருக்கிற சகல அந்நிய புத்திரரிலும், விருத்தசேதனமில்லாத இருதயமும் விருத்தசேதனமில்லாத மாம்சமுமுள்ள அந்நிய புத்திரன் ஒருவனும் என் பரிசுத்த ஸ்தலத்துக்குள் பிரவேசிப்பதில்லை.]]></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கர்த்தராகிய ஆண்டவர் சொல்லுகிறது என்னவென்றால்: இஸ்ரவேல் புத்திரரின் நடுவில் இருக்கிற சகல அந்நிய புத்திரரிலும், விருத்தசேதனமில்லாத இருதயமும் விருத்தசேதனமில்லாத மாம்சமுமுள்ள அந்நிய புத்திரன் ஒருவனும் என் பரிசுத்த ஸ்தலத்துக்குள் பிரவேசிப்பதில்லை.]]></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கர்த்தராகிய ஆண்டவர் சொல்லுகிறது என்னவென்றால்: இஸ்ரவேல் புத்திரரின் நடுவில் இருக்கிற சகல அந்நிய புத்திரரிலும், விருத்தசேதனமில்லாத இருதயமும் விருத்தசேதனமில்லாத மாம்சமுமுள்ள அந்நிய புத்திரன் ஒருவனும் என் பரிசுத்த ஸ்தலத்துக்குள் பிரவேசிப்பதில்லை.]]></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சகலவித முதற்கனிகளில் எல்லாம் முந்தின பலனும், நீங்கள் காணிக்கையாய்ச் செலுத்தும் எவ்விதமானபொருள்களும் ஆசாரியர்களுடையதாயிருப்பதாக; உங்கள் வீட்டில் ஆசீர்வாதம் தங்கும்படிக்கு நீங்கள் பிசைந்தமாவில் முதற்பாகத்தையும் ஆசாரியனுக்குக் கொடுக்கக்கடவீர்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சகலவித முதற்கனிகளில் எல்லாம் முந்தின பலனும், நீங்கள் காணிக்கையாய்ச் செலுத்தும் எவ்விதமானபொருள்களும் ஆசாரியர்களுடையதாயிருப்பதாக; உங்கள் வீட்டில் ஆசீர்வாதம் தங்கும்படிக்கு நீங்கள் பிசைந்தமாவில் முதற்பாகத்தையும் ஆசாரியனுக்குக் கொடுக்கக்கடவீ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சகலவித முதற்கனிகளில் எல்லாம் முந்தின பலனும், நீங்கள் காணிக்கையாய்ச் செலுத்தும் எவ்விதமானபொருள்களும் ஆசாரியர்களுடையதாயிருப்பதாக; உங்கள் வீட்டில் ஆசீர்வாதம் தங்கும்படிக்கு நீங்கள் பிசைந்தமாவில் முதற்பாகத்தையும் ஆசாரியனுக்குக் கொடுக்கக்கடவீ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ஸ்ரவேல் வழிதப்பிப்போகையில், என்னை விட்டுத் தூரமானவர்களும், என்னைவிட்டு வழிதப்பித் தங்கள் நரகலான விக்கிரகங்களைப் பின்பற்றினவர்களுமாகிய லேவியரும் தங்கள் அக்கிரமத்தைச் சுமப்பா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ஸ்ரவேல் வழிதப்பிப்போகையில், என்னை விட்டுத் தூரமானவர்களும், என்னைவிட்டு வழிதப்பித் தங்கள் நரகலான விக்கிரகங்களைப் பின்பற்றினவர்களுமாகிய லேவியரும் தங்கள் அக்கிரமத்தைச் சுமப்பா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லும் அவர்கள் என் ஆலயத்தின் வாசல்களைக் காத்து, என் ஆலயத்தில் ஊழியஞ்செய்து, என் பரிசுத்தஸ்தலத்திலே பணிவிடைக்காரராயிருப்பார்கள்; அவர்கள் ஜனங்களுக்காக தகனபலிகளையும் மற்றப் பலிகளையும் செலுத்தி, இவர்களுக்கு ஊழியஞ்செய்கிறதற்கு இவர்கள் முன்பாக என் பரிசுத்த ஸ்தலத்திலே பணிவிடைக்காரராயிருப்பா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லும் அவர்கள் என் ஆலயத்தின் வாசல்களைக் காத்து, என் ஆலயத்தில் ஊழியஞ்செய்து, என் பரிசுத்தஸ்தலத்திலே பணிவிடைக்காரராயிருப்பார்கள்; அவர்கள் ஜனங்களுக்காக தகனபலிகளையும் மற்றப் பலிகளையும் செலுத்தி, இவர்களுக்கு ஊழியஞ்செய்கிறதற்கு இவர்கள் முன்பாக என் பரிசுத்த ஸ்தலத்திலே பணிவிடைக்காரராயிருப்பா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லும் அவர்கள் என் ஆலயத்தின் வாசல்களைக் காத்து, என் ஆலயத்தில் ஊழியஞ்செய்து, என் பரிசுத்தஸ்தலத்திலே பணிவிடைக்காரராயிருப்பார்கள்; அவர்கள் ஜனங்களுக்காக தகனபலிகளையும் மற்றப் பலிகளையும் செலுத்தி, இவர்களுக்கு ஊழியஞ்செய்கிறதற்கு இவர்கள் முன்பாக என் பரிசுத்த ஸ்தலத்திலே பணிவிடைக்காரராயிருப்பா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பறவைகளிலும் மிருகங்களிலும் தானாய்ச் செத்ததும் பீறுண்டதுமான ஒன்றையும் ஆசாரியர்கள் புசிக்கலாகாது.]]></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வர்கள் இவர்களுடைய நரகலான விக்கிரகங்களுக்கு முன்பாக நின்று இவர்களுக்கு ஊழியஞ்செய்து, இஸ்ரவேல் வம்சத்தார் அக்கிரமத்தில் விழப்பண்ணினபடியினால், நான் என் கையை அவர்களுக்கு விரோதமாய் உயர்த்தினேன், அவர்கள் தங்கள் அக்கிரமத்தைச் சுமப்பார்கள் என்று கர்த்தராகிய ஆண்டவர் சொல்லுகிறார்.]]></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வர்கள் இவர்களுடைய நரகலான விக்கிரகங்களுக்கு முன்பாக நின்று இவர்களுக்கு ஊழியஞ்செய்து, இஸ்ரவேல் வம்சத்தார் அக்கிரமத்தில் விழப்பண்ணினபடியினால், நான் என் கையை அவர்களுக்கு விரோதமாய் உயர்த்தினேன், அவர்கள் தங்கள் அக்கிரமத்தைச் சுமப்பார்கள் என்று கர்த்தராகிய ஆண்டவர் சொல்லுகிறார்.]]></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வர்கள் இவர்களுடைய நரகலான விக்கிரகங்களுக்கு முன்பாக நின்று இவர்களுக்கு ஊழியஞ்செய்து, இஸ்ரவேல் வம்சத்தார் அக்கிரமத்தில் விழப்பண்ணினபடியினால், நான் என் கையை அவர்களுக்கு விரோதமாய் உயர்த்தினேன், அவர்கள் தங்கள் அக்கிரமத்தைச் சுமப்பார்கள் என்று கர்த்தராகிய ஆண்டவர் சொல்லுகிறார்.]]></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வர்கள் எனக்கு ஆசாரியராய் ஆராதனை செய்யும்படி என் சமீபத்தில் வராமலும், மகா பரிசுத்தமான ஸ்தலத்தில் என் பரிசுத்த வஸ்துக்களில் யாதொன்றையும் கிட்டாமலும் இருக்கவேண்டும், அவர்கள் தங்கள் இலச்சையையும் தாங்கள் செய்த அருவருப்புகளையும் சுமக்கக்கடவ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வர்கள் எனக்கு ஆசாரியராய் ஆராதனை செய்யும்படி என் சமீபத்தில் வராமலும், மகா பரிசுத்தமான ஸ்தலத்தில் என் பரிசுத்த வஸ்துக்களில் யாதொன்றையும் கிட்டாமலும் இருக்கவேண்டும், அவர்கள் தங்கள் இலச்சையையும் தாங்கள் செய்த அருவருப்புகளையும் சுமக்கக்கடவ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ஆலயத்தின் சகல வேளைகளுக்கும் அதில் செய்யப்படவேண்டிய எல்லாவற்றிற்கும் நான் அவர்களை அதில் காவல்காக்கிறவர்களாயிருக்கக் கட்டளையிடுவே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ஆலயத்தின் சகல வேளைகளுக்கும் அதில் செய்யப்படவேண்டிய எல்லாவற்றிற்கும் நான் அவர்களை அதில் காவல்காக்கிறவர்களாயிருக்கக் கட்டளையிடுவே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 புத்திரரே, என்னைவிட்டு வழிதப்பிப்போகையில், என் பரிசுத்த ஸ்தலத்தின் காவலைக் காக்கிற சாதோக்கின் புத்திரராகிய லேவியர் என்னும் ஆசாரியர்களே எனக்கு ஆராதனைசெய்ய என் சமீபத்தில் சேர்ந்து, நிணத்தையும் இரத்தத்தையும் எனக்குச் செலுத்த என் சந்நிதியில் நிற்பார்களென்று கர்த்தராகிய ஆண்டவர் சொல்லுகிறார்.]]></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 புத்திரரே, என்னைவிட்டு வழிதப்பிப்போகையில், என் பரிசுத்த ஸ்தலத்தின் காவலைக் காக்கிற சாதோக்கின் புத்திரராகிய லேவியர் என்னும் ஆசாரியர்களே எனக்கு ஆராதனைசெய்ய என் சமீபத்தில் சேர்ந்து, நிணத்தையும் இரத்தத்தையும் எனக்குச் செலுத்த என் சந்நிதியில் நிற்பார்களென்று கர்த்தராகிய ஆண்டவர் சொல்லுகிறார்.]]></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 புத்திரரே, என்னைவிட்டு வழிதப்பிப்போகையில், என் பரிசுத்த ஸ்தலத்தின் காவலைக் காக்கிற சாதோக்கின் புத்திரராகிய லேவியர் என்னும் ஆசாரியர்களே எனக்கு ஆராதனைசெய்ய என் சமீபத்தில் சேர்ந்து, நிணத்தையும் இரத்தத்தையும் எனக்குச் செலுத்த என் சந்நிதியில் நிற்பார்களென்று கர்த்தராகிய ஆண்டவர் சொல்லுகிறா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 புத்திரரே, என்னைவிட்டு வழிதப்பிப்போகையில், என் பரிசுத்த ஸ்தலத்தின் காவலைக் காக்கிற சாதோக்கின் புத்திரராகிய லேவியர் என்னும் ஆசாரியர்களே எனக்கு ஆராதனைசெய்ய என் சமீபத்தில் சேர்ந்து, நிணத்தையும் இரத்தத்தையும் எனக்குச் செலுத்த என் சந்நிதியில் நிற்பார்களென்று கர்த்தராகிய ஆண்டவர் சொல்லுகிறார்.]]></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வர்கள் என் பரிசுத்த ஸ்தலத்துக்குள் பிரவேசிப்பார்கள்; இவர்களே எனக்கு ஆராதனை செய்ய என் பீடத்தைக் கிட்டிவந்து, என் காவலைக் காப்பா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வர்கள் என் பரிசுத்த ஸ்தலத்துக்குள் பிரவேசிப்பார்கள்; இவர்களே எனக்கு ஆராதனை செய்ய என் பீடத்தைக் கிட்டிவந்து, என் காவலைக் காப்பா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ட்பிராகாரத்தின் வாசல்களுக்குள் பிரவேசிக்கிறபோது சணல்நூல் வஸ்திரங்களை உடுத்திக்கொள்வார்களாக; அவர்கள் உட்பிராகாரத்தின் வாசல்களிலும், உள்ளேயும் ஆராதனைசெய்கையில் ஆட்டுமயிர் உடுப்பைத் தரிக்கலாகாது.]]></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ட்பிராகாரத்தின் வாசல்களுக்குள் பிரவேசிக்கிறபோது சணல்நூல் வஸ்திரங்களை உடுத்திக்கொள்வார்களாக; அவர்கள் உட்பிராகாரத்தின் வாசல்களிலும், உள்ளேயும் ஆராதனைசெய்கையில் ஆட்டுமயிர் உடுப்பைத் தரிக்கலாகாது.]]></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ட்பிராகாரத்தின் வாசல்களுக்குள் பிரவேசிக்கிறபோது சணல்நூல் வஸ்திரங்களை உடுத்திக்கொள்வார்களாக; அவர்கள் உட்பிராகாரத்தின் வாசல்களிலும், உள்ளேயும் ஆராதனைசெய்கையில் ஆட்டுமயிர் உடுப்பைத் தரிக்கலாகாது.]]></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டைய தலைகளில் சணல்நூல் குல்லாக்களையும், அவர்களுடைய இடைகளில் சணல்நூல் சல்லடங்களையும் தரிக்கவேண்டும்; வேர்வையுண்டாக்கத்தக்கதொன்றையும் அரையில் கட்டலாகாது.]]></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டைய தலைகளில் சணல்நூல் குல்லாக்களையும், அவர்களுடைய இடைகளில் சணல்நூல் சல்லடங்களையும் தரிக்கவேண்டும்; வேர்வையுண்டாக்கத்தக்கதொன்றையும் அரையில் கட்டலாகாது.]]></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கள் வெளிப்பிராகாரமாகிய புறமுற்றத்திலே ஜனங்களிடத்தில் போகும்போது, அவர்கள் தாங்கள் ஆராதனைசெய்யும் சமயத்தில் உடுத்தியிருந்த தங்கள் வஸ்திரங்களைக் கழற்றி அவைகளைப் பரிசுத்த அறைவீடுகளில் வைத்து, வேறே வஸ்திரங்களை உடுத்திக்கொள்ளக்கடவர்கள்; தங்கள் வஸ்திரங்களாலே ஜனங்களைப் பரிசுத்தப்படுத்தலாகாது.]]></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கள் வெளிப்பிராகாரமாகிய புறமுற்றத்திலே ஜனங்களிடத்தில் போகும்போது, அவர்கள் தாங்கள் ஆராதனைசெய்யும் சமயத்தில் உடுத்தியிருந்த தங்கள் வஸ்திரங்களைக் கழற்றி அவைகளைப் பரிசுத்த அறைவீடுகளில் வைத்து, வேறே வஸ்திரங்களை உடுத்திக்கொள்ளக்கடவர்கள்; தங்கள் வஸ்திரங்களாலே ஜனங்களைப் பரிசுத்தப்படுத்தலாகாது.]]></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கள் வெளிப்பிராகாரமாகிய புறமுற்றத்திலே ஜனங்களிடத்தில் போகும்போது, அவர்கள் தாங்கள் ஆராதனைசெய்யும் சமயத்தில் உடுத்தியிருந்த தங்கள் வஸ்திரங்களைக் கழற்றி அவைகளைப் பரிசுத்த அறைவீடுகளில் வைத்து, வேறே வஸ்திரங்களை உடுத்திக்கொள்ளக்கடவர்கள்; தங்கள் வஸ்திரங்களாலே ஜனங்களைப் பரிசுத்தப்படுத்தலாகாது.]]></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ர்கள் தங்கள் தலைகளைச் சிரையாமலும், தங்கள் மயிரை நீளமாய் வளர்க்காமலும், தங்கள் தலைமயிரைக் கத்தரிக்கக்கடவர்கள்.]]></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சாரியர்களில் ஒருவனும் உட்பிராகாரத்துக்குள் பிரவேசிக்கும்போது, திராட்சரசம் குடிக்கலாகாது.]]></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விதவையையும் தள்ளிவிடப்பட்டவளையும் அவர்கள் விவாகம்பண்ணாமல், இஸ்ரவேல் வம்சத்தாளாகிய கன்னிகையையாகிலும் ஒரு ஆசாரியனின் மனைவியாயிருந்த விதவையையாகிலும் விவாகம்பண்ணலாம்.]]></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விதவையையும் தள்ளிவிடப்பட்டவளையும் அவர்கள் விவாகம்பண்ணாமல், இஸ்ரவேல் வம்சத்தாளாகிய கன்னிகையையாகிலும் ஒரு ஆசாரியனின் மனைவியாயிருந்த விதவையையாகிலும் விவாகம்பண்ணலாம்.]]></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 பரிசுத்தமானதற்கும் பரிசுத்தமல்லாததற்கும், தீட்டானதற்கும் தீட்டல்லாததற்கும் இருக்கும் வித்தியாசத்தை என் ஜனத்துக்குப் போதித்து, அவர்களுக்குத் தெரியப்பண்ணக்கடவர்கள்.]]></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 பரிசுத்தமானதற்கும் பரிசுத்தமல்லாததற்கும், தீட்டானதற்கும் தீட்டல்லாததற்கும் இருக்கும் வித்தியாசத்தை என் ஜனத்துக்குப் போதித்து, அவர்களுக்குத் தெரியப்பண்ணக்கடவ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183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യെഹെസ്കേൽ : 4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അനന്തരം അവൻ എന്നെ വിശുദ്ധമന്ദിരത്തിന്റെ കിഴക്കോട്ടു ദർശനമുള്ള പുറത്തെ ഗോപുരത്തിലേ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ടക്കിക്കൊണ്ടുവന്നു; എന്നാൽ അതു അടെച്ചി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അപ്പോൾ യഹോവ എന്നോടു അരുളിച്ചെയ്തതു: ഈ ഗോപുരം തുറക്കാതെ അടെച്ചിരിക്കേണം; ആരും അതിൽകൂ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ക്കരുതു; യിസ്രായേലിന്റെ ദൈവമായ യഹോവ അതിൽകൂടി അകത്തു കടന്നതുകൊണ്ടു അതു അടെച്ചിരി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പ്രഭുവോ അവൻ പ്രഭുവായിരിക്കയാൽ യഹോവയുടെ സന്നിധിയിൽ ഭോജനം കഴിപ്പാൻ അവിടെ ഇരിക്കേണം; അവൻ 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ഗോപുരത്തിന്റെ പൂമുഖത്തുകൂടി അകത്തു കടക്കയും അതിൽകൂടി പുറത്തു പോകയും വേ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വ്യവഹാരത്തിൽ അവർ ന്യായം വിധിപ്പാൻ നിൽക്കേണം; എന്റെ വിധികളെ അനുസരിച്ചു അവർ ന്യായം വിധിക്കേണം; അവർ]]></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ത്സവങ്ങളിലൊക്കെയും എന്റെ പ്രമാണങ്ങളും ചട്ടങ്ങളും ആചരിക്കയും എന്റെ ശബ്ബത്തുകളെ വിശുദ്ധീകരി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പിന്നെ അവൻ എന്നെ വടക്കെ ഗോപുരംവഴിയായി ആലയത്തിന്റെ മുമ്പിൽ കൊണ്ടുചെന്നു; ഞാൻ നോക്കി, യഹോവയു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ജസ്സു യഹോവയുടെ ആലയത്തിൽ നിറഞ്ഞിരിക്കുന്നതു കണ്ടു കവിണ്ണുവീ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അവർ മരിച്ച ആളുടെ അടുക്കൽ ചെന്നു അശുദ്ധരാകരുതു; എങ്കിലും അപ്പൻ, അമ്മ, മകൻ, മകൾ, സഹോദര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ഭർത്താവില്ലാത്ത സഹോദരി എന്നിവർക്കുവേണ്ടി അശുദ്ധരാ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അപ്പോൾ യഹോവ എന്നോടു അരുളിച്ചെയ്തതു: മനുഷ്യപുത്രാ, യഹോവയുടെ ആലയത്തിന്റെ സകല വ്യവസ്ഥകളെ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യമങ്ങളെയും കുറിച്ചു ഞാൻ നിന്നോടു കല്പിക്കുന്നതൊക്കെയും നീ നല്ലവണ്ണം ശ്രദ്ധവെച്ചു കണ്ണു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ക്കി ചെവികൊണ്ടു കേൾക്ക; ആലയത്തിലേക്കുള്ള പ്രവേശനത്തെയും വിശുദ്ധമന്ദിരത്തിൽനിന്നുള്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റപ്പാടുകളെയും നീ നല്ലവണ്ണം കുറിക്കൊൾ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അവന്റെ ശുദ്ധീകരണം കഴിഞ്ഞശേഷം ഏഴു ദിവസം എണ്ണേ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യിസ്രായേൽഗൃഹക്കരായ മത്സരികളോടു നീ പറയേണ്ടതു: യഹോവയായ കർത്താവു ഇപ്രകാരം അരുളിച്ചെയ്യു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സ്രായേൽഗൃഹമേ, നിങ്ങളുടെ സകല മ്ളേച്ഛതകളും മതിയാക്കു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വിശുദ്ധമന്ദിരത്തിൽ ശുശ്രൂഷചെയ്യേണ്ടതിന്നു അവൻ അകത്തെ പ്രാകാരത്തിൽ വിശുദ്ധമന്ദിരത്തിലേ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കുന്ന ദിവസത്തിൽ അവൻ പാപയാഗം അർപ്പിക്കേണം എന്നു യഹോവയായ കർത്താവിന്റെ 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നിങ്ങൾ എന്റെ ആഹാരമായ മേദസ്സും രക്തവും അർപ്പിക്കുമ്പോൾ, എന്റെ ആലയത്തെ അശുദ്ധമാക്കേണ്ട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ങ്ങൾ ഹൃദയത്തിലും മാംസത്തിലും അഗ്രചർമ്മികളായ അന്യജാതിക്കാരെ എന്റെ വിശുദ്ധമന്ദിരത്തിൽ ഇരിപ്പാ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ണ്ടുവന്നതിനാൽ നിങ്ങളുടെ സകല മ്ളേച്ഛതകൾക്കും പുറമെ നിങ്ങൾ എന്റെ നിയമവും ലംഘിച്ചി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അവരുടെ അവകാശമോ, ഞാൻ തന്നേ അവരുടെ അവകാശം; നിങ്ങൾ അവർക്കു യിസ്രായേലിൽ സ്വത്തു ഒന്നും കൊടുക്ക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ഞാൻ തന്നേ അവരുടെ സ്വത്താ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നിങ്ങൾ എന്റെ വിശുദ്ധവസ്തുക്കളുടെ കാര്യം വിചാരിക്കാതെ അവരെ എന്റെ വിശുദ്ധമന്ദിരത്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ര്യവിചാരണെക്കു ആക്കിയി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അവർ ഭോജനയാഗം, പാപയാഗം, അകൃത്യയാഗം എന്നിവകൊണ്ടു ഉപജീവനം കഴിക്കേണം; യിസ്രായേലി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വേദിതമായതൊക്കെയും അവർക്കുള്ളതായിരി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യഹോവയായ കർത്താവു ഇപ്രകാരം അരുളിച്ചെയ്യുന്നു: യിസ്രായേൽമക്കളുടെ ഇടയിലുള്ള യാതൊ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ന്യജാതിക്കാരനും, ഹൃദയത്തിലും മാംസത്തിലും അഗ്രചർമ്മിയായ യാതൊരു അന്യജാതിക്കാരനും തന്നേ, എ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ശുദ്ധമന്ദിരത്തിൽ പ്രവേശിക്ക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സകലവിധ ആദ്യഫലങ്ങളിലും ഉത്തമമായതും വഴിപാടായി വരുന്ന എല്ലാവക വഴി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ഹിതന്മാർക്കുള്ളതായിരിക്കേണം; നിന്റെ വീട്ടിന്മേൽ അനുഗ്രഹം വരുത്തേണ്ടതിന്നു നിങ്ങളുടെ തരിമാവി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ദ്യഭാഗവും പുരോഹിതന്നു കൊടു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യിസ്രായേൽ തെറ്റിപ്പോയ കാലത്തു എന്നെ വിട്ടകന്നു പോയവരും എന്നെ വിട്ടു തെറ്റി വിഗ്രഹ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ർന്നവരുമായ ലേവ്യർ തന്നേ തങ്ങളുടെ അകൃത്യം വഹി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അവർ എന്റെ വിശുദ്ധമന്ദിരത്തിൽ ആലയത്തിന്റെ പടിവാതിൽക്കൽ എല്ലാം ശുശ്രൂഷകന്മാരായി കാവൽനി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ലയത്തിൽ ശുശ്രൂഷ ചെയ്യേണം; അവർ ജനത്തിന്നുവേണ്ടി ഹോമയാഗവും ഹനനയാഗവും അറുത്തു അവർക്കു ശുശ്രൂ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യേണ്ടതിന്നു അവരുടെ മുമ്പിൽ നിൽ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താനേ ചത്തതും പറിച്ചുകീറിപ്പോയതുമായ പക്ഷിയെയോ മൃഗത്തെയോ ഒന്നിനെയും പുരോഹിതൻ തിന്ന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അവർ അവരുടെ വിഗ്രഹങ്ങളുടെ മുമ്പാകെ ശുശ്രൂഷചെയ്തു, യിസ്രായേൽഗൃഹത്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കൃത്യഹേതുവായ്തീർന്നതുകൊണ്ടു ഞാൻ അവർക്കു വിരോധമായി കൈ ഉയർത്തി സത്യം ചെയ്തിരിക്കുന്നു; അവർ ത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കൃത്യം വഹിക്കേണം എന്നു യഹോവയായ കർത്താവിന്റെ 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അവർ എനിക്കു പുരോഹിതശുശ്രൂഷ ചെയ്‍വാനും അതിവിശുദ്ധങ്ങളായ എന്റെ സകല വിശുദ്ധവസ്തുക്കളെയും തൊടുവാ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ടു അടുത്തുവരാതെ തങ്ങളുടെ ലജ്ജയും തങ്ങൾ ചെയ്ത മ്ളേച്ഛതകളും വഹി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എന്നാൽ ആലയത്തിന്റെ എല്ലാ വേലെക്കും അതിൽ ചെയ്‍വാനുള്ള എല്ലാറ്റിന്നും ഞാൻ അവരെ അതി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ര്യവിചാരകന്മാരാക്കി വെ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യിസ്രായേൽമക്കൾ എന്നെ വിട്ടു തെറ്റിപ്പോയ കാലത്തു എന്റെ വിശുദ്ധമന്ദിരത്തിന്റെ കാര്യവിചാര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ടത്തിയിരുന്ന സാദോക്കിന്റെ പുത്രന്മാരായ ലേവ്യപുരോഹിതന്മാർ എനിക്കു ശുശ്രൂഷ ചെയ്യേണ്ടതിന്നു എന്നോ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ടുത്തുവരികയും മേദസ്സും രക്തവും എനിക്കു അർപ്പിക്കേണ്ടതിന്നു എന്റെ മുമ്പാകെ നിൽക്കയും വേണം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വയായ കർത്താവിന്റെ 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അവർ എന്റെ വിശുദ്ധമന്ദിരത്തിൽ കടന്നു എനിക്കു ശുശ്രൂഷ ചെയ്യേണ്ടതിന്നു എന്റെ മേശയുടെ അടുക്ക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രികയും എന്റെ കാര്യവിചാരണ നടത്തുകയും വേ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എന്നാൽ അകത്തെ പ്രാകാരത്തിന്റെ വാതിലുകൾക്കകത്തു കടക്കുമ്പോൾ അവർ ശണവസ്ത്രം ധരിക്കേണം; അക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കാരത്തിന്റെ വാതിൽക്കലും ആലയത്തിന്നകത്തും ശുശ്രൂഷചെയ്യുമ്പോൾ ആട്ടിൻ രോമംകൊണ്ടുള്ള വസ്ത്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ധരിക്ക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അവരുടെ തലയിൽ ശണംകൊണ്ടുള്ള തലപ്പാവും അരയിൽ ശണംകൊണ്ടുള്ള കാല്ക്കുപ്പായവും ഉണ്ടായിരി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യർപ്പുണ്ടാകുന്ന യാതൊന്നും അവർ ധരിക്ക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അവർ പുറത്തെ പ്രാകാരത്തിലേക്കു, പുറത്തെ പ്രാകാരത്തിൽ ജനത്തിന്റെ അടുക്കലേക്കു തന്നേ, ചെല്ലുമ്പോ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ങ്ങളുടെ വസ്ത്രത്താൽ ജനത്തെ വിശുദ്ധീകരിക്കാതിരിക്കേണ്ടതിന്നു തങ്ങൾ ശുശ്രൂഷചെയ്ത സമയം ധരിച്ചി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സ്ത്രം നീക്കി വിശുദ്ധമണ്ഡപങ്ങളിൽ വെച്ചിട്ടു വേറെ വസ്ത്രം ധരി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അവർ തല ക്ഷൌരം ചെയ്കയോ തലമുടി നീട്ടുകയോ ചെയ്യാതെ കത്രിക്ക മാത്രമേ ചെയ്യാ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യാതൊരു പുരോഹിതനും വീഞ്ഞു കുടിച്ചു അകത്തെ പ്രാകാരത്തിൽ കടക്ക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വിധവയെയോ ഉപേക്ഷിക്കപ്പെട്ടവളെയോ ഭാര്യയായി എടുക്കാതെ അവർ യിസ്രായേൽഗൃഹത്തിലെ സന്തതിയിലുള്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ന്യകമാരെയോ ഒരു പുരോഹിതന്റെ ഭാര്യയായിരുന്ന വിധവയെയോ വിവാഹം കഴി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അവർ വിശുദ്ധമായതിന്നും സാമാന്യമായതിന്നും തമ്മിലുള്ള വ്യത്യാസം എന്റെ ജനത്തിന്നു ഉപദേശി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ലിനമായതും നിർമ്മലമായതും അവരെ തിരിച്ചറിയുമാറാക്കേ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44]]></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2026-10-21T09:39:19Z</dcterms:created>
  <dcterms:modified xsi:type="dcterms:W3CDTF">2026-10-21T09:39:19Z</dcterms:modified>
  <dc:title>യെഹെസ്കേൽ : 44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