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, அவனுடைய வில் உறுதியாய் நின்றது; அவன் புயங்கள் யாக்கோபுடைய வல்லவரின் கரங்களால் பலத்தன; இதினால் அவன் மேய்ப்பனும் இஸ்ரவேலின் கன்மலையும் ஆ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, அவனுடைய வில் உறுதியாய் நின்றது; அவன் புயங்கள் யாக்கோபுடைய வல்லவரின் கரங்களால் பலத்தன; இதினால் அவன் மேய்ப்பனும் இஸ்ரவேலின் கன்மலையும் ஆ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கப்பனுடைய தேவனாலே அப்படியாயிற்று, அவர் உனக்குத் துணையாயிருப்பார்: சர்வ வல்லவராலே அப்படியாயிற்று, அவர் உயர வானத்திலிருந்து உண்டாகும் ஆசீர்வாதங்களினாலும், கீழே ஆழத்தில் உண்டாகும் ஆசீர்வாதங்களினாலும், ஸ்தனங்களுக்கும் கர்ப்பங்களுக்கும் உரிய ஆசீர்வாதங்களினாலும் உன்னை ஆசீர்வதி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கப்பனுடைய தேவனாலே அப்படியாயிற்று, அவர் உனக்குத் துணையாயிருப்பார்: சர்வ வல்லவராலே அப்படியாயிற்று, அவர் உயர வானத்திலிருந்து உண்டாகும் ஆசீர்வாதங்களினாலும், கீழே ஆழத்தில் உண்டாகும் ஆசீர்வாதங்களினாலும், ஸ்தனங்களுக்கும் கர்ப்பங்களுக்கும் உரிய ஆசீர்வாதங்களினாலும் உன்னை ஆசீர்வதி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கப்பனுடைய ஆசீர்வாதங்கள் என் பிதாக்களுடைய ஆசீர்வாதங்களுக்கு மேற்பட்டதாயிருந்து, நித்திய பர்வதங்களின் முடிவுமட்டும் எட்டுகின்றன; அவைகள்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கப்பனுடைய ஆசீர்வாதங்கள் என் பிதாக்களுடைய ஆசீர்வாதங்களுக்கு மேற்பட்டதாயிருந்து, நித்திய பர்வதங்களின் முடிவுமட்டும் எட்டுகின்றன; அவைகள்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கப்பனுடைய ஆசீர்வாதங்கள் என் பிதாக்களுடைய ஆசீர்வாதங்களுக்கு மேற்பட்டதாயிருந்து, நித்திய பர்வதங்களின் முடிவுமட்டும் எட்டுகின்றன; அவைகள்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ென்யமீன் பீறுகிற ஓநாய்; காலையில் தன் இரையைப் பட்சிப்பான், மாலையில் தான் கொள்ளையிட்டதைப் பங்கிடுவா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எல்லாரும் இஸ்ரவேலின் பன்னிரண்டு கோத்திரத்தார்; அவர்களுடைய தகப்பன் அவர்களை ஆசீர்வதிக்கையில், அவர்களுக்குச் சொன்னது இதுதான்; அவனவனுக்குரிய ஆசீர்வாதம் சொல்லி அவனவனை ஆசீர்வத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எல்லாரும் இஸ்ரவேலின் பன்னிரண்டு கோத்திரத்தார்; அவர்களுடைய தகப்பன் அவர்களை ஆசீர்வதிக்கையில், அவர்களுக்குச் சொன்னது இதுதான்; அவனவனுக்குரிய ஆசீர்வாதம் சொல்லி அவனவனை ஆசீர்வத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னும் அவன் அவர்களை நோக்கி: நான் என் ஜனத்தாரோடே சேர்க்கப்படப்போகிறேன்; ஏத்தியனான எப்பெரோனின் நிலத்திலுள்ள குகையிலே என்னை என் பிதாக்களண்டையிலே அடக்கம்பண்ணுங்கள் என்று கட்டளையிட்ட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னும் அவன் அவர்களை நோக்கி: நான் என் ஜனத்தாரோடே சேர்க்கப்படப்போகிறேன்; ஏத்தியனான எப்பெரோனின் நிலத்திலுள்ள குகையிலே என்னை என் பிதாக்களண்டையிலே அடக்கம்பண்ணுங்கள் என்று கட்டளையிட்ட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க் குகை கானான் தேசத்திலே மம்ரேக்கு எதிராக மக்பேலா என்னப்பட்ட நிலத்தில் இருக்கிறது; அதை நமக்குச் சொந்தக் கல்லறைப் பூமியாயிருக்கும்படி, ஆபிரகாம் ஏத்தியனாகிய எப்பெரோன் கையில் அதற்குரிய நிலத்துடனே வாங்க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க் குகை கானான் தேசத்திலே மம்ரேக்கு எதிராக மக்பேலா என்னப்பட்ட நிலத்தில் இருக்கிறது; அதை நமக்குச் சொந்தக் கல்லறைப் பூமியாயிருக்கும்படி, ஆபிரகாம் ஏத்தியனாகிய எப்பெரோன் கையில் அதற்குரிய நிலத்துடனே வாங்க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க் குகை கானான் தேசத்திலே மம்ரேக்கு எதிராக மக்பேலா என்னப்பட்ட நிலத்தில் இருக்கிறது; அதை நமக்குச் சொந்தக் கல்லறைப் பூமியாயிருக்கும்படி, ஆபிரகாம் ஏத்தியனாகிய எப்பெரோன் கையில் அதற்குரிய நிலத்துடனே வாங்க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ங்கே ஆபிரகாமையும் அவர் மனைவியாகிய சாராளையும் அடக்கம்பண்ணினார்கள்; அங்கே ஈசாக்கையும் அவர் மனைவியாகிய ரெபெக்காளையும் அடக்கம்பண்ணினார்கள்; அங்கே லேயாளையும் அடக்கம்பண்ண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ங்கே ஆபிரகாமையும் அவர் மனைவியாகிய சாராளையும் அடக்கம்பண்ணினார்கள்; அங்கே ஈசாக்கையும் அவர் மனைவியாகிய ரெபெக்காளையும் அடக்கம்பண்ணினார்கள்; அங்கே லேயாளையும் அடக்கம்பண்ண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ிலமும் அதில் இருக்கிற குகையும் ஏத்தின் புத்திரர் கையில் கொள்ளப்பட்டத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தன் குமாரருக்குக் கட்டளையிட்டு முடிந்தபின்பு, அவன் தன் கால்களைக் கட்டிலின்மேல் மடக்கிக்கொண்டு ஜீவித்துப்போய், தன் ஜனத்தாரோடே சேர்க்கப்ப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தன் குமாரருக்குக் கட்டளையிட்டு முடிந்தபின்பு, அவன் தன் கால்களைக் கட்டிலின்மேல் மடக்கிக்கொண்டு ஜீவித்துப்போய், தன் ஜனத்தாரோடே சேர்க்கப்ப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ுமாரரை அழைத்து: நீங்கள் கூடிவாருங்கள், கடைசி நாட்களில் உங்களுக்கு நேரிடும் காரியங்களை அறிவ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ுமாரரை அழைத்து: நீங்கள் கூடிவாருங்கள், கடைசி நாட்களில் உங்களுக்கு நேரிடும் காரியங்களை அறிவ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ின் குமாரரே, கூடிவந்து கேளுங்கள்; உங்கள் தகப்பனாகிய இஸ்ரவேலுக்குச் செவிகொட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ூபனே, நீ என் சேஷ்டபுத்திரன்; நீ என் சத்துவமும், என் முதற்பெலனுமானவன்; நீ மேன்மையில் பிரதானமும் வல்லமையில் விசேஷமுமான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ூபனே, நீ என் சேஷ்டபுத்திரன்; நீ என் சத்துவமும், என் முதற்பெலனுமானவன்; நீ மேன்மையில் பிரதானமும் வல்லமையில் விசேஷமுமான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ைப்போலத் தளம்பினவனே, நீ மேன்மை அடையமாட்டாய்; உன் தகப்பனுடைய மஞ்சத்தின்மேல் ஏறினாய்; நீ அதைத் தீட்டுப்படுத்தினாய்; என் படுக்கையின்மேல் ஏறின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ைப்போலத் தளம்பினவனே, நீ மேன்மை அடையமாட்டாய்; உன் தகப்பனுடைய மஞ்சத்தின்மேல் ஏறினாய்; நீ அதைத் தீட்டுப்படுத்தினாய்; என் படுக்கையின்மேல் ஏறினா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மியோனும், லேவியும் ஏக சகோதரர்; அவர்களுடைய பட்டயங்கள் கொடுமையின் கருவி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த்துமாவே, அவர்களுடைய இரகசிய ஆலோசனைக்கு உடன்படாதே; என் மேன்மையே, அவர்கள் கூட்டத்தில் நீ சேராதே: அவர்கள் தங்கள் கோபத்தினாலே ஒரு புருஷனைக் கொன்று, தங்கள் அகங்காரத்தினாலே அரண்களை நிர்மூலமாக்கினார்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த்துமாவே, அவர்களுடைய இரகசிய ஆலோசனைக்கு உடன்படாதே; என் மேன்மையே, அவர்கள் கூட்டத்தில் நீ சேராதே: அவர்கள் தங்கள் கோபத்தினாலே ஒரு புருஷனைக் கொன்று, தங்கள் அகங்காரத்தினாலே அரண்களை நிர்மூலமாக்கினார்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க்கிரமான அவர்கள் கோபமும் கொடுமையான அவர்கள் மூர்க்கமும் சபிக்கப்படக்கடவது; யாக்கோபிலே அவர்களைப் பிரியவும், இஸ்ரவேலிலே அவர்களைச் சிதறவும் 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க்கிரமான அவர்கள் கோபமும் கொடுமையான அவர்கள் மூர்க்கமும் சபிக்கப்படக்கடவது; யாக்கோபிலே அவர்களைப் பிரியவும், இஸ்ரவேலிலே அவர்களைச் சிதறவும் பண்ண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ே, சகோதரரால் புகழப்படுபவன் நீயே; உன் கரம் உன் சத்துருக்களுடைய பிடரியின்மேல் இருக்கும்; உன் தகப்பனுடைய புத்திரர் உன்முன் பணி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ே, சகோதரரால் புகழப்படுபவன் நீயே; உன் கரம் உன் சத்துருக்களுடைய பிடரியின்மேல் இருக்கும்; உன் தகப்பனுடைய புத்திரர் உன்முன் பணி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 பாலசிங்கம், நீ இரை கவர்ந்துகொண்டு ஏறிப்போனாய்: என் மகனே, சிங்கம்போலும் கிழச்சிங்கம்போலும் மடங்கிப் படுத்தான்: அவனை எழுப்புகிறவன் யா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 பாலசிங்கம், நீ இரை கவர்ந்துகொண்டு ஏறிப்போனாய்: என் மகனே, சிங்கம்போலும் கிழச்சிங்கம்போலும் மடங்கிப் படுத்தான்: அவனை எழுப்புகிறவன் யார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 கர்த்தர் வருமளவும் செங்கோல் யூதாவைவிட்டு நீங்குவதும் இல்லை, நியாயப்பிரமாணிக்கன் அவன் பாதங்களை விட்டு ஒழிவதும் இல்லை; ஜனங்கள் அவரிடத்தில் சேர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 கர்த்தர் வருமளவும் செங்கோல் யூதாவைவிட்டு நீங்குவதும் இல்லை, நியாயப்பிரமாணிக்கன் அவன் பாதங்களை விட்டு ஒழிவதும் இல்லை; ஜனங்கள் அவரிடத்தில் சேர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ன் கழுதைக் குட்டியைத் திராட்சச்செடியிலும் தன் கோளிகைக் கழுதைகளின் குட்டியை நற்குல திராட்சைச் செடியிலும் கட்டுவான்; திராட்சரசத்திலே தன் வஸ்திரத்தையும், திராட்சப் பழங்களின் இரத்தத்திலே தன் அங்கியையும் தோய்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ன் கழுதைக் குட்டியைத் திராட்சச்செடியிலும் தன் கோளிகைக் கழுதைகளின் குட்டியை நற்குல திராட்சைச் செடியிலும் கட்டுவான்; திராட்சரசத்திலே தன் வஸ்திரத்தையும், திராட்சப் பழங்களின் இரத்தத்திலே தன் அங்கியையும் தோய்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கண்கள் திராட்சரசத்தினால் சிவப்பாயும், அவன் பற்கள் பாலினால் வெண்மையாயும் இ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ெபுலோன் கடல்துறை அருகே குடியிருப்பான்; அவன் கப்பல் துறைமுகமாய் இருப்பான்; அவன் எல்லை சீதோன் வரைக்கும் இ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ெபுலோன் கடல்துறை அருகே குடியிருப்பான்; அவன் கப்பல் துறைமுகமாய் இருப்பான்; அவன் எல்லை சீதோன் வரைக்கும் இ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சக்கார் இரண்டு பொதியின் நடுவே படுத்துக்கொண்டிருக்கிற பலத்த கழுத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, இளைப்பாறுதல் நல்லது என்றும் நாடு வசதியானது என்றும் கண்டு, சுமக்கிறதற்குத் தன் தோளைச் சாய்த்து, பகுதிகட்டுகிறவனா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, இளைப்பாறுதல் நல்லது என்றும் நாடு வசதியானது என்றும் கண்டு, சுமக்கிறதற்குத் தன் தோளைச் சாய்த்து, பகுதிகட்டுகிறவனா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் இஸ்ரவேல் கோத்திரங்களில் ஒரு கோத்திரமாகி, தன் ஜனத்தை நியாயம் விசாரிப்ப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ண், குதிரையின்மேல் ஏறியிருக்கிறவன் மல்லாந்து விழும்படியாய் அதின் குதிகாலைக் கடிக்கிறதற்கு வழியில் கிடக்கிற சர்ப்பத்தைப் போலவும், பாதையில் இருக்கிற விரியனைப்போலவும் இருப்ப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ண், குதிரையின்மேல் ஏறியிருக்கிறவன் மல்லாந்து விழும்படியாய் அதின் குதிகாலைக் கடிக்கிறதற்கு வழியில் கிடக்கிற சர்ப்பத்தைப் போலவும், பாதையில் இருக்கிற விரியனைப்போலவும் இருப்ப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உம்முடைய இரட்சிப்புக்குக் காத்திருக்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த் என்பவன்மேல் ராணுவக்கூட்டம் பாய்ந்துவிழும்; அவனோ முடிவிலே அதின்மேல் பாய்ந்துவிழுவ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ேருடைய ஆகாரம் கொழுமையாயிருக்கும்; ராஜாக்களுக்கு வேண்டிய ருசிவர்க்கங்களை அவன் தருவ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ப்தலி விடுதலைபெற்ற பெண்மான்; இன்பமான வசனங்களை வசனிப்ப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ேப்பு கனிதரும் செடி: அவன் நீர் ஊற்றண்டையிலுள்ள கனிதரும் செடி: அதின் கொடிகள் சுவரின்மேல் படர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ேப்பு கனிதரும் செடி: அவன் நீர் ஊற்றண்டையிலுள்ள கனிதரும் செடி: அதின் கொடிகள் சுவரின்மேல் படர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ல்வீரர் அவனை மனமடிவாக்கி, அவன்மேல் எய்து, அவனைப் பகை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र उसका धनुष दृढ़ रहा, और उसकी बांह और हाथ याकूब के उसी शक्तिमान ईश्वर के हाथों के द्व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ुर्तीले हुए, जिसके पास से वह चरवाहा आएगा, जो इस्राएल का पत्थर भी ठह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यह तेरे पिता के उस ईश्वर का काम है, जो तेरी सहायता करेगा, उस सर्वशक्तिमान को जो तुझे ऊपर से आक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की आशीषें, और नीचे से गहिरे जल में की आशीषें, और स्तनों, और गर्भ की आशीषें द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ेरे पिता के आशीर्वाद मेरे पितरों के आशीर्वाद से अधिक बढ़ गए हैं और सनातन पहाडिय़ों की मन- चा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ुओं की नाईं बने रहेंगे: वे यूसुफ के सिर पर, जो अपने भाइयों में से न्यारा हुआ, उसी के सि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कुट पर फूले फले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बिन्यामीन फाड़नेहारा हुण्डार है, सवेरे तो वह अहेर भक्षण करेगा, और सांझ को लूट बांट ल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इस्राएल के बारहों गोत्र ये ही हैं: और उनके पिता ने जिस जिस वचन से उन को आशीर्वाद दिया, सो ये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; एक एक को उसके आशीर्वाद के अनुसार उसने आशीर्वाद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ब उसने यह कहकर उन को आज्ञा दी, कि मैं अपने लोगों के साथ मिलने पर हूं: इसलिये मुझे हित्ती एप्र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भूमिवाली गुफा में मेरे बापदादों के साथ मिट्टी दे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अर्थात उसी गुफा में जो कनान देश में मम्रे के साम्हने वाली मकपेला की भूमि में है; उस भूमि को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ब्राहीम ने हित्ती एप्रोन के हाथ से इसी निमित्त मोल लिया था, कि वह कबरिस्तान के लिये उसकी निज भूम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वहां इब्राहीम और उसकी पत्नी सारा को मिट्टी दी गई; और वहीं इसहाक और उसकी पत्नी रिबका को भी मिट्ट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 गई; और वहीं मैं ने लिआ: को भी मिट्टी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वह भूमि और उस में की गुफा हित्तियों के हाथ से मोल ल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यह आज्ञा जब याकूब अपने पुत्रों को दे चुका, तब अपने पांव खाट पर समेट प्राण छोड़े, और अपने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जा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ाकूब ने अपने पुत्रों को यह कहकर बुलाया, कि इकट्ठे हो जाओ, मैं तुम को बताऊंगा, कि अन्त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ों में तुम पर क्या क्या बीत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याकूब के पुत्रों, इकट्ठे हो कर सुनो, अपने पिता इस्राएल की ओर कान लग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े रूबेन, तू मेरा जेठा, मेरा बल, और मेरे पौरूष का पहिला फल है; प्रतिष्ठा का उत्तम भाग, और शक्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भी उत्तम भाग तू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ू जो जल की नाईं उबलने वाला है, इसलिये औरों से श्रेष्ट न ठहरेगा; क्योंकि तू अपने पिता की खाट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, तब तू ने उसको अशुद्ध किया; वह मेरे बिछौने पर चढ़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शिमोन और लेवी तो भाई भाई हैं, उनकी तलवारें उपद्रव के हथियार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हे मेरे जीव, उनके मर्म में न पड़, हे मेरी महिमा, उनकी सभा में मत मिल; क्योंकि उन्होंने कोप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ों को घात किया, और अपनी ही इच्छा पर चलकर बैलों की पूंछें काट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धिक्कार उनके कोप को, जो प्रचण्ड था; और उनके रोष को, जो निर्दय था; मैं उन्हें याकूब में अलग अलग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में तित्तर बित्तर कर द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े यहूदा, तेरे भाई तेरा धन्यवाद करेंगे, तेरा हाथ तेरे शत्रुओं की गर्दन पर पड़ेगा; तेरे पित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तुझे दण्डवत करे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हूदा सिंह का डांवरू है। हे मेरे पुत्र, तू अहेर करके गुफा में गया है: वह सिंह वा सिंहनी की ना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बकर बैठ गया; फिर कौन उसको छेड़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ब तक शीलो न आए तब तक न तो यहूदा से राजदण्ड छूटेगा, न उसके वंश से व्यवस्था देनेवाला अलग होगा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्य राज्य के लोग उसके आधीन हो जाए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ह अपने जवान गदहे को दाखलता में, और अपनी गदही के बच्चे को उत्तम जाति की दाखलता में बान्धा करे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; उसने अपने वस्त्र दाखमधु में, और अपना पहिरावा दाखों के रस में धो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की आंखे दाखमधु से चमकीली और उसके दांत दूध से श्वेत हो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बूलून समुद्र के तीर पर निवास करेगा, वह जहाजों के लिये बन्दरगाह का काम देगा, और उसका परला भा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ीदोन के निकट पहुंचे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्साकार एक बड़ा और बलवन्त गदहा है, जो पशुओं के बाड़ों के बीच में दबका रह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ने एक विश्रामस्थान देखकर, कि अच्छा है, और एक देश, कि मनोहर है, अपने कन्धे को बोझ उठाने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ुकाया, और बेगारी में दास का सा काम करने ल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दान इस्राएल का एक गोत्र हो कर अपने जातिभाइयों का न्याय क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दान मार्ग में का एक सांप, और रास्ते में का एक नाग होगा, जो घोड़े की नली को डंसता है, जिस से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वार पछाड़ खाकर गिर पड़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हे यहोवा, मैं तुझी से उद्धार पाने की बाट जोहता आय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गाद पर एक दल चढ़ाई तो करेगा; पर वह उसी दल के पिछले भाग पर छापा मा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आशेर से जो अन्न उत्पन्न होगा वह उत्तम होगा, और वह राजा के योग्य स्वादिष्ट भोजन दिया क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नप्ताली एक छूटी हुई हरिणी है; वह सुन्दर बातें बोल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ूसुफ बलवन्त लता की एक शाखा है, वह सोते के पास लगी हुई फलवन्त लता की एक शाखा है; उसकी डाल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त पर से चढ़कर फैल जात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धनुर्धारियों ने उसको खेदित किया, और उस पर तीर मारे, और उसके पीछे पड़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2026-10-21T04:44:07Z</dcterms:created>
  <dcterms:modified xsi:type="dcterms:W3CDTF">2026-10-21T04:44:07Z</dcterms:modified>
  <dc:title>उत्पत्ति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