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me have crossed the swelling flood, 
Some are now at home with God — 
Well beyond the reach of care, 
Free from every hurtful snare : 
Gone through death to glory bright, 
Present with the Lord in light ; 
But ere perfect joy begin, 
More must yet be gathered in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ed from death's eternal loss 
By the power of Jesus' cross : 
From their sorrow, shame, and sin, 
More must yet be gathered i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me of every land and race, 
Souls redeemed by Jesus' grace, 
Now are in the Shepherd's fold, 
Bought with neither gems nor gold; 
Saved from endless death and shame, 
Saved to grace the Saviour's name ; 
Other souls are still to win — 
More must yet be gathered 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me have drifted far from God, 
Trampling on the Saviour's blood, 
By the worldling's glitter caught, 
Selling life and soul for naught : 
Fashion's form for every hour, 
Christian name without the power ; 
Dead in trespasses and sin — 
Oh, that they were gathered in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me are sunk in vice and shame, 
Heedless of the Saviour's name ; 
Some, in superstition's sway, 
Hate the light of Gospel-day : 
Thou thy testimony give — 
They may yet believe and live ; 
For, from 'mong the ranks of sin, 
More must yet be gathered in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2026-07-30T22:05:37Z</dcterms:created>
  <dcterms:modified xsi:type="dcterms:W3CDTF">2026-07-30T22:05:37Z</dcterms:modified>
  <dc:title>Hymn : 806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