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டியற்காலத்த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கலகவீட்டாராகிய இஸ்ரவேல் வம்சத்தார் உன்னை பார்த்து: நீ செய்கிறது என்னவென்று உன்னைக் கேட்டார்கள் அ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 நான் அவர்களை ஜாதிகளுக்குள்ளே தூற்றி, அவர்களை தேசங்களிலே சிதறட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உன் அப்பத்தை நடுக்கத்தோடே புசித்து, உன் தண்ணீரைத் தத்தளிப்போடும் விசாரத்தோடும் குட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உன் அப்பத்தை நடுக்கத்தோடே புசித்து, உன் தண்ணீரைத் தத்தளிப்போடும் விசாரத்தோடும் குட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டியேறியிருக்கிற பட்டணங்கள் வனாந்தரங்களாகி, தேசம் பாழாய்ப்போகும்;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டியேறியிருக்கிற பட்டணங்கள் வனாந்தரங்களாகி, தேசம் பாழாய்ப்போகும்;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றையிருப்புக்குப் போகிறவனைப்போல் உன் சாமான்களை நீ பகற்காலத்திலே அவர்கள் கண்களுக்கு முன்பாக வெளியே வைத்து, நீ சாயங்காலத்திலே அவர்கள் கண்களுக்கு முன்பாகச் சிறையிருப்புக்குப் போகிறவனைப்போல புறப்படு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ின் நடுவில் இனிச் சகல கள்ளத்தரிசனமும் முகஸ்துதியான குறிசொல்லுதலும் இராமற்போ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ின் நடுவில் இனிச் சகல கள்ளத்தரிசனமும் முகஸ்துதியான குறிசொல்லுதலும் இராமற்போ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আমাকে যেরকম আজ্ঞা করা হয়েছিল আমি সেই মত কাজ করলাম| দিনের সময় আমি আমার জিনিসপত্র তুল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অভিনয় করলাম যেন বহু দূরের দেশে চলে যাচ্ছি| সেই সন্ধ্যায় আমি হাত দিয়ে দেওয়ালে একটা গর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াম| রাতের বেলায় আমি জিনিসপত্র ঘাড়ে করে স্থান ত্যাগ করলাম| আমি সব লোকের সামনেই তা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রের দিন সকালে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মনুষ্যসন্তান, তুমি কি করছ তা কি ঐ বিদ্রোহী ইস্রায়েল সন্তানেরা জিজ্ঞাসা কর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দের বল যে প্রভু, তাদের সদাপ্রভু এই সব কথা বলেছেন| এই বার্তাটি জেরুশালেমের নেতাদের জন্য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 বাসকারী সমস্ত লোকেদ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দের বল, ‘আমি তোমাদের সকলের সামনে এক উদাহরণস্বরূপ| আমি যা করেছি তা সত্যিই তোমাদের প্রতি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 হিসাবে সত্যিই তোমাদের দূর দেশে যেতে বাধ্য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াদের নেতা তার কাঁধে তার তল্পিগুলো রাখবে| সে রাতের বেলায় দেওয়ালে একটি গর্ত করে পাল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তার মুখ ঢাকবে যাতে লোকে তাকে চিনতে না পারে| সে চোখে দেখতে পাবে না সে কোথায়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তাকে ধরব| সে আমার ফাঁদে ধরা পড়বে| আর আমি তাকে বাবিলে কল্দীযদের দেশে নিয়ে আসব| শএুরা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খ দুটো উপড়ে নেবে| তাই সে দেখতে পাবে না কোথায় চলেছে| সে বাবিল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রাজার লোকদের ইস্রায়েলের চারধারের অন্যান্য দেশগুলিতে থাকতে বাধ্য করব| আমি তার সৈন্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ে ছড়িয়ে দেব আর শএু সেনারা তাদের পেছনে ধাও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লোকে জানবে যে আমিই প্রভু| তারা জানবে যে আমিই তাদের অন্য দেশে যেতে বাধ্য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কিন্তু তবুও আমি তাদের মধ্যে কিছু লোককে জীবিত রাখব| কেউ কেউ প্লেগের হাত থেকে রক্ষা পাবে|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অনাহারে মারা যাবে না| কেউ বা আবার যুদ্ধে বেঁচে যাবে| আমি তাদের বাঁচাব যাতে তারা অন্যদের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 তারা আমার বিরুদ্ধে কি ভয়ঙ্কর কাজ করেছিল| আর শুধুমাত্র তখনই তা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তুমি বিদ্রোহীদের মধ্যে বাস করছ! তারা সব সময়ই আমার বিরুদ্ধাচরণ করে|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যা করেছি তা দেখার চোখ তাদের রয়েছে, কিন্তু তারা সে সব দেখবে না| আমি তাদের যা বলেছি তা শোন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 তাদের রয়েছে কিন্তু তারা আমার আদেশ শুনবে না| কারণ তারা বিদ্রোহ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মনুষ্যসন্তান, এমন অভিনয় কর যেন তুমি ভীষণ ভীত| তোমার খাদ্য আহার করার সময় ভয়ে কাঁপ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বিগ্ন ও চিন্তিত অবস্থায় জল পান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, মনুষ্যসন্তান, তোমার জিনিসপত্র গোটাও| এমন অভিনয় কর যেন তুমি বহুদূর দেশে যাচ্ছ| দেখ, লোকে য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তা করতে দেখে| হয়ত তারা তোমায় দেখবে কিন্তু তারা বিদ্রোহ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ুমি সাধারণ লোকদের এসব অবশ্যই বলবে| বলবে, ‘প্রভু আমাদের সদাপ্রভু জেরুশালেমে ও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অংশে বাসকারী লোকেদের বলেছেন| তোমরা তোমাদের খাদ্য ভোজন করার সময় খুবই দুশ্চিন্তাগ্র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 জল পান করার সময় ভীত হবে| কারণ তোমার দেশের সব কিছুই ধ্বংস করা হবে| সেখানে বসবাসকারী স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ই শএুরা অত্যন্ত নিষ্ঠু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দিনের বেলায় তোমার জিনিসপত্র বাইরে বের করে এনো যাতে লোকে দেখতে পায়| তারপর বিকেলে এমন অভিনয় 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ন নির্বাসিত হয়ে বহুদূর দেশে চলে যাচ্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াদের শহরে এখন অনেকেই বাস করে, কিন্তু ঐসব শহর ধ্বংসপ্রাপ্ত হবে| তোমাদের সমস্ত দেশকেই ধ্বংস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তখন তোম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লোকরা যখন দেখছে সে সময় দেওয়ালে একটা গর্ত কর আর সেই গর্ত দিয়ে বাইরে বেরিয়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মনুষ্যসন্তান, ইস্রায়েলে লোকে কেন এই ছড়াটি বলে:দুর্দশা আসবে না চট করে,দর্শনগুলো ফলবে না 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রাতে সেই জিনিসপত্র কাঁধে করে চলে যাও| মুখ ঢেকে ফেল যাতে দেশটি দেখতে না পাও| কারণ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পরিবারের কাছে উদাহরণ হিসাবে ব্যবহার কর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ঐ লোকদের বলো যে প্রভু তাদের ঈশ্বর তাদের ছড়াটি থামিয়ে দেবেন| ইস্রায়েল সম্বন্ধে আর তারা ও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 না, কিন্তু এখন এই ছড়াটি আবৃত্তি করবে:দুর্দশা আসবে শীঘ্রই|দর্শনগুলো সব ফলবে ও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সত্যি সত্যিই ইস্রায়েলে আর কোন মিথ্যা দর্শন থাকবে না| আর কোন জাদুকর থাকবে না যারা মিথ্য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বিষ্যত্‌ সম্বন্ধে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ারণ আমিই প্রভু আমি যা বলতে চাই তা বলব, আর তাই ঘটবে| আর আমি সময় দীর্ঘ হতে দেব না| ঐসব দুর্ভ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শীঘ্রই আসছে তোমাদের জীবন কালেই| ওহে বিদ্রোহী বংশ আমি যখন কিছু বলি, তা ঘটে|” প্রভু আমার সদা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প্রভুর বাক্য আমার কাছে এল|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মনুষ্যসন্তান, ইস্রায়েলের লোকরা মনে করে যে সব দর্শন আমি তোমায় দিচ্ছি তা সুদূর ভবিষ্যতের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করে তুমি এমন বিষয়ে কথা বলছ যা এখন থেকে বহু বছর পরে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ই তুমি অবশ্যই তাদের এই সব কথা বলবে, ‘প্রভু আমার সদাপ্রভু বলেন: আমি আর দেরী করব না| যদি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ঘটবে বলে বলি তবে তা ঘটবেই!”‘ প্রভু আমার সদাপ্রভু ঐ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2026-10-21T10:25:15Z</dcterms:created>
  <dcterms:modified xsi:type="dcterms:W3CDTF">2026-10-21T10:25:15Z</dcterms:modified>
  <dc:title>যিহিষ্কেল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