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ைகளுக்குப்பின்பு, நான் பார்த்தபோது, இதோ, பரலோகத்திலே சாட்சியின் கூடாரமாகிய ஆலயம் திறக்கப்பட்ட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லயத்திலிருந்து ஏழு வாதைகளையுடைய அவ்வேழு தூதர்களும் சுத்தமும் பிரகாசமுமான மெல்லிய வஸ்திரந்தரித்து, மார்பருகே பொற்கச்சைகளைக் கட்டிக்கொண்டு புற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லயத்திலிருந்து ஏழு வாதைகளையுடைய அவ்வேழு தூதர்களும் சுத்தமும் பிரகாசமுமான மெல்லிய வஸ்திரந்தரித்து, மார்பருகே பொற்கச்சைகளைக் கட்டிக்கொண்டு புற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വലുതും അത്ഭുതവുമായ മറ്റൊരു അടയാളം സ്വർഗ്ഗത്തിൽ കണ്ടു; ഒടുക്കത്തെ ഏഴു ബാധയുമുള്ള ഏഴു ദൂത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അതോടുകൂടെ ദൈവക്രോധം 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ീ കലർന്ന പളുങ്കുകടൽ പോലെ ഒന്നും മൃഗത്തോടും അതിന്റെ പ്രതിമയോടും പേരിന്റെ സംഖ്യയോടും ജയിച്ച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വീണകൾ പിടിച്ചുംകൊണ്ടു പളുങ്കുകടലിന്നരികെ നില്ക്കുന്നതും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ദൈവത്തിന്റെ ദാസനായ മോശെയുടെ പാട്ടും കുഞ്ഞാടിന്റെ പാട്ടും പാടി ചൊല്ലിയതു: സർവ്വശക്തി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കർത്താവേ, നിന്റെ പ്രവൃത്തികൾ വലുതും അത്ഭുതവുമായവ; സർവ്വജാതികളുടെയും രാജാവേ, നിന്റെ വഴ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യും സത്യവുമുള്ളവ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ർത്താവേ, ആർ നിന്റെ നാമത്തെ ഭയപ്പെടാതെയും മഹത്വപ്പെടുത്താതെയും ഇരിക്കും? നീയല്ലോ ഏകപരിശുദ്ധ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്യായവിധികൾ വിളങ്ങിവന്നതിനാൽ സകല ജാതികളും വന്നു തിരുസന്നിധിയിൽ നമസ്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തിന്റെ ശേഷം സ്വർഗ്ഗത്തിലെ സാക്ഷ്യകൂടാരമായ ദൈവാലയം തുറ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ഴു ബാധയുള്ള ഏഴു ദൂതന്മാരും ശുദ്ധവും ശുഭ്രവുമായുള്ള ശണവസ്ത്രം ധരിച്ചും മാറത്തു പൊൻകച്ച കെട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 ദൈവാലയത്തിൽ നിന്നു പുറപ്പെട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ോൾ നാലു ജീവികളിൽ ഒന്നു എന്നെന്നേക്കും ജീവിച്ചിരിക്കുന്ന ദൈവത്തിന്റെ ക്രോധം നിറഞ്ഞ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ൻകലശം ആ ഏഴു ദൂതന്മാർ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ൈവത്തിന്റെ തേജസ്സും ശക്തിയും ഹേതുവായിട്ടു ദൈവാലയം പുകകൊണ്ടു നിറഞ്ഞു; ഏഴു ദൂതന്മാരുടെ ബാധ ഏ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വോളം ദൈവാലയത്തിൽ കടപ്പാൻ ആർക്കും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2026-10-20T09:20:50Z</dcterms:created>
  <dcterms:modified xsi:type="dcterms:W3CDTF">2026-10-20T09:20:50Z</dcterms:modified>
  <dc:title>വെളിപാട്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