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Keep not you silence, O God: hold not your peace, and be not still, O G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, lo, yours enemies make a tumult: and they that hate you have lifted up the hea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have taken crafty counsel against your people, and consulted against your hidden on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have taken crafty counsel against your people, and consulted against your hidden on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aid, Come, and let us cut them off from being a nation; that the name of Israel may be no more in remembran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aid, Come, and let us cut them off from being a nation; that the name of Israel may be no more in remembran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y have consulted together with one consent: they are confederate against you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tabernacles of Edom, and the Ishmaelites; of Moab, and the Hagarene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ebal, and Ammon, and Amalek; the Philistines with the inhabitants of Tyre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sur also is joined with them: they have helped the children of Lot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o unto them as unto the Midianites; as to Sisera, as to Jabin, at the brook of Kison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ich perished at Endor: they became as dung for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ake their nobles like Oreb, and like Zeeb: yea, all their princes as Zebah, and as Zalmunna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ake their nobles like Oreb, and like Zeeb: yea, all their princes as Zebah, and as Zalmunna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o said, Let us take to ourselves the houses of God in possessio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my God, make them like a wheel; as the stubble before the wi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my God, make them like a wheel; as the stubble before the wi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s the fire burns a wood, and as the flame sets the mountains on fire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persecute them with your tempest, and make them afraid with your stor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ill their faces with shame; that they may seek your name, O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them be confounded and troubled for ever; yea, let them be put to shame, and perish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them be confounded and troubled for ever; yea, let them be put to shame, and perish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men may know that you, whose name alone is JEHOVAH, are the most high over all the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மவுனமாயிராதேயும், பேசாமலிராதேயும்; தேவனே சும்மாய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ம்பண்ணுவோம் வாருங்கள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ரும் அவர்களோடேகூடக் கலந்து, லோத்தின் புத்திரருக்குப் புயபலமான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லத்துக்கு எருவாய்ப்போன சிசெரா, யாபீன் என்பவர்களுக்குச் செய்ததுபோலவும், அவர்களுக்குச்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பாவுக்கும் சல்முனாவுக்கும் சம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சஸ்தலங்களை எங்களுக்குச் சுதந்தரமாக நாங்கள் கட்டிக்கொள்வோம் என்று சொல்லு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ேகோவா என்னும் நாமத்தையுடைய தேவரீர் ஒருவரே பூமியனைத்தின்மேலும் உன்னதமானவர் என்று மன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2026-11-01T17:51:23Z</dcterms:created>
  <dcterms:modified xsi:type="dcterms:W3CDTF">2026-11-01T17:51:23Z</dcterms:modified>
  <dc:title>சங்கீதம்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