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presProps" Target="presProps.xml"/>
  <Relationship Id="rId49" Type="http://schemas.openxmlformats.org/officeDocument/2006/relationships/viewProps" Target="viewProps.xml"/>
  <Relationship Id="rId5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யாக்கோபை அழைத்து. அவனை ஆசீர்வதித்து, நீ கானானியருடைய குமாரத்திகளில் பெண்கொள்ளாமல்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ஈசாக்கு யாக்கோபை அழைத்து. அவனை ஆசீர்வதித்து, நீ கானானியருடைய குமாரத்திகளில் பெண்கொள்ளாமல்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ழுந்து புறப்பட்டு, பதான் அராமிலிருக்கிற உன் தாயினுடைய தகப்பனாகிய பெத்துவேலுடைய வீட்டுக்குப் போய், அவ்விடத்தில் உன் தாயின் சகோதரனாகிய லாபானின் குமாரத்திகளுக்குள் பெண்கொள் என்று அவனுக்குக் கட்டளையிட்ட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ழுந்து புறப்பட்டு, பதான் அராமிலிருக்கிற உன் தாயினுடைய தகப்பனாகிய பெத்துவேலுடைய வீட்டுக்குப் போய், அவ்விடத்தில் உன் தாயின் சகோதரனாகிய லாபானின் குமாரத்திகளுக்குள் பெண்கொள் என்று அவனுக்குக் கட்டளைய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உன்னை ஆசீர்வதித்து, நீ பல ஜனக்கூட்டமாகும்படி உன்னைப் பலுகவும் பெருகவும்பண்ணி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சர்வவல்லமையுள்ள தேவன் உன்னை ஆசீர்வதித்து, நீ பல ஜனக்கூட்டமாகும்படி உன்னைப் பலுகவும் பெருகவும்பண்ணி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ேவன் ஆபிரகாமுக்குக் கொடுத்ததும் நீ பரதேசியாய்த் தங்குகிறதுமான தேசத்தை நீ சுதந்தரித்துக்கொள்ளும்படி ஆபிரகாமுக்கு அருளிய ஆசீர்வாதத்தை உனக்கும் உன் சந்ததிக்கும் அருளுவாராக என்று சொல்லி;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யாக்கோபை அனுப்பிவிட்டான். அப்பொழுது அவன் பதான் அராமிலிருக்கும் சீரியா தேசத்தானாகிய பெத்துவேலுடைய குமாரனும், தனக்கும் ஏசாவுக்கும் தாயாகிய ரெபெக்காளின் சகோதரனுமான லாபானிடத்துக்குப் போகப் புறப்பட்டா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ஈசாக்கு யாக்கோபை அனுப்பிவிட்டான். அப்பொழுது அவன் பதான் அராமிலிருக்கும் சீரியா தேசத்தானாகிய பெத்துவேலுடைய குமாரனும், தனக்கும் ஏசாவுக்கும் தாயாகிய ரெபெக்காளின் சகோதரனுமான லாபானிடத்துக்குப் போகப் புறப்ப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ஈசாக்கு யாக்கோபை ஆசீர்வதித்து, ஒரு பெண்ணைக் கொள்ளும்படி அவனைப் பதான் அராமுக்கு அனுப்பினதையும், அவனை ஆசீர்வதிக்கையில்: நீ கானானியருடைய குமாரத்திகளில் பெண்கொள்ளவேண்டாம் என்று அவனுக்குக் கட்டளையிட்டதையும்,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ாக்கோபு தன் தகப்பனுக்கும் தன் தாய்க்கும் கீழ்ப்படிந்து, பதான் அராமுக்கு புறப்பட்டுப்போனதையும் ஏசா கண்டதினாலும்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ானானிய குமாரத்திகள் தன் தகப்பனாகிய ஈசாக்கின் பார்வைக்கு ஆகாதவர்கள் என்பதை ஏசா அறிந்ததினாலும்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சா இஸ்மவேலிடத்துக்குப் போய், தனக்கு முன்னிருந்த மனைவிகளுமன்றி, ஆபிரகாமுடைய குமாரனாகிய இஸ்மவேலின் குமாரத்தியும் நெபாயோத்தின் சகோதரியுமாகிய மகலாத்தையும் விவாகம்பண்ணின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ஏசா இஸ்மவேலிடத்துக்குப் போய், தனக்கு முன்னிருந்த மனைவிகளுமன்றி, ஆபிரகாமுடைய குமாரனாகிய இஸ்மவேலின் குமாரத்தியும் நெபாயோத்தின் சகோதரியுமாகிய மகலாத்தையும் விவாகம்பண்ணின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யாக்கோபு பெயெர்செபாவை விட்டுப் புறப்பட்டு ஆரானுக்குப் போகப் பிரயாணம்பண்ணி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இடத்திலே வந்து, சூரியன் அஸ்தமித்தபடியினால், அங்கே ராத்தங்கி, அவ்விடத்துக் கற்களில் ஒன்றை எடுத்து, தன் தலையின்கீழ் வைத்து, அங்கே நித்திரை செய்யும்படி படுத்துக்கொண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ஒரு இடத்திலே வந்து, சூரியன் அஸ்தமித்தபடியினால், அங்கே ராத்தங்கி, அவ்விடத்துக் கற்களில் ஒன்றை எடுத்து, தன் தலையின்கீழ் வைத்து, அங்கே நித்திரை செய்யும்படி படுத்துக்கொண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ன் ஒரு சொப்பனம் கண்டான்; இதோ, ஒரு ஏணி பூமியிலே வைக்கப்பட்டிருந்தது, அதின் நுனி வானத்தை எட்டியிருந்தது, அதிலே தேவதூதர் ஏறுகிறவர்களும் இறங்குகிறவர்களுமாய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ங்கே அவன் ஒரு சொப்பனம் கண்டான்; இதோ, ஒரு ஏணி பூமியிலே வைக்கப்பட்டிருந்தது, அதின் நுனி வானத்தை எட்டியிருந்தது, அதிலே தேவதூதர் ஏறுகிறவர்களும் இறங்குகிறவர்களுமாய் இருந்த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தற்கு மேலாகக் கர்த்தர் நின்று: நான் உன் தகப்பனாகிய ஆபிரகாமின் தேவனும் ஈசாக்கின் தேவனுமாகிய கர்த்தர்; நீ படுத்திருக்கிற பூமியை உனக்கும் உன் சந்ததிக்கும் தருவ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 சந்ததி பூமியின் தூளைப்போலிருக்கும்; நீ மேற்கேயும், கிழக்கேயும், வடக்கேயும், தெற்கேயும் பரம்புவாய்; உனக்குள்ளும் உன் சந்ததிக்குள்ளும் பூமியின் வம்சங்களெல்லாம் ஆசீர்வதிக்கப்பட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உன்னோடே இருந்து, நீ போகிற இடத்திலெல்லாம் உன்னைக் காத்து, இந்தத் தேசத்துக்கு உன்னைத் திரும்பிவரப்பண்ணுவேன்; நான் உனக்குச் சொன்னதைச் செய்யுமளவும் உன்னைக் கைவிடுவதில்லை என்ற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நித்திரை தெளிந்து விழித்தபோது: மெய்யாகவே கர்த்தர் இந்த இடத்தில் இருக்கிறார்; இதை நான் அறியாதிருந்தேன் என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யாக்கோபு நித்திரை தெளிந்து விழித்தபோது: மெய்யாகவே கர்த்தர் இந்த இடத்தில் இருக்கிறார்; இதை நான் அறியாதிருந்தேன்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பயந்து, இந்த ஸ்தலம் எவ்வளவு பயங்கரமாயிருக்கிறது! இது தேவனுடைய வீடேயல்லாமல் வேறல்ல, இது வானத்தின் வாசல்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பயந்து, இந்த ஸ்தலம் எவ்வளவு பயங்கரமாயிருக்கிறது! இது தேவனுடைய வீடேயல்லாமல் வேறல்ல, இது வானத்தின் வாசல் என்ற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திகாலையிலே யாக்கோபு எழுந்து, தன் தலையின் கீழ் வைத்திருந்த கல்லை எடுத்து, அதைத் தூணாக நிறுத்தி, அதின்மேல் எண்ணெய் வார்த்து,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ந்த ஸ்தலத்திற்குப் பெத்தேல் என்று பேரிட்டான்; அதற்கு முன்னே அவ்வூருக்கு லூஸ் என்னும் பேர் இருந்தது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ாக்கோபு: தேவன் என்னோடே இருந்து, நான் போகிற இந்த வழியிலே என்னைக் காப்பாற்றி, உண்ண ஆகாரமும், உடுக்க வஸ்திரமும் எனக்குத் தந்து,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யாக்கோபு: தேவன் என்னோடே இருந்து, நான் போகிற இந்த வழியிலே என்னைக் காப்பாற்றி, உண்ண ஆகாரமும், உடுக்க வஸ்திரமும் எனக்குத் தந்து,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என்னை என் தகப்பன் வீட்டுக்குச் சமாதானத்தோடே திருப்பிவரப்பண்ணுவாரானால், கர்த்தர் எனக்குத் தேவனாயிருப்பார்;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தூணாக நிறுத்தின இந்தக் கல் தேவனுக்கு வீடாகும்; தேவரீர் எனக்குத் தரும் எல்லாவற்றிலும் உமக்குத் தசமபாகம் செலுத்துவேன் என்று சொல்லிப் பொருத்தனைபண்ணிக்கொண்ட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நான் தூணாக நிறுத்தின இந்தக் கல் தேவனுக்கு வீடாகும்; தேவரீர் எனக்குத் தரும் எல்லாவற்றிலும் உமக்குத் தசமபாகம் செலுத்துவேன் என்று சொல்லிப் பொருத்தனைபண்ணிக்கொ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43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ઇસહાકે યાકૂબને બોલાવીને આશીર્વાદ આપ્યા. પછી તેને આદેશ આપીને કહ્યું, “તારે કોઈ કનાની કન્યા સાથ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િવાહ કરવાના નથ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તેથી તું આ સ્થળ છોડીને પાદૃાનારામ જા, તારા દાદા બથુએલને ત્યાં જા. જયાં તારા માંમાં લાબાન રહે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મની પુત્રીઓમાંથી કોઈ એક સાથે તું વિવાહ કર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હું પ્રાર્થના કરું છું કે, સર્વસમર્થ દેવ તને આશીર્વાદ આપો અને તમને ઘણા પુત્રો આપે. અને તાર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વંશવેલો એટલો વધારો કે, તારામાંથી અનેક પ્રજાઓ પેદા થાય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હું પ્રાર્થના કરું છું કે, જે પ્રમાંણે દેવે ઇબ્રાહિમને વરદાન આપ્યું હતું તે જ પ્રમાંણે તમને પ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શીર્વાદ આપે. હું પ્રાર્થના કરું છું કે, દેવ તમને ઇબ્રાહિમના આશીર્વાદ આપે. તે તને અને તાર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ભાવિપેઢીને આ જગ્યા કે, જયાં તમે પરદેશીની જેમ રહો છો તેને સદાને માંટે તમાંરી સંપત્તિ બનાવી દ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આ રીતે ઇસહાકે યાકૂબને પાદૃાનારામમાંના પ્રદેશમાં મોકલ્યો, યાકૂબ ત્યાં તેના માંમાંને ત્યાં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રામી બથુએલ, લાબાન અને રિબકાનો પિતા હતો. અને રિબકા યાકૂબ અને એસાવની માંતા હતી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એસાવને ખબર પડી કે, તેના પિતા ઇસહાકે યાકૂબને આશીર્વાદ આપ્યા છે અને તેમણે યાકૂબને પાદૃાનારામ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ત્નીની શોધ માંટે મોકલ્યો છે. અને એસાવને એ પણ ખબર પડી ગઈ કે, ઇસહાકે યાકૂબને આદેશ આપ્યો છે કે,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નાની કન્યા સાથે લગ્ન ન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આથી એસાવ સમજયો કે, યાકૂબ પોતાનાં માંતાપિતાનું કહ્યું માંનીને પાદ્દાનારામ ચાલ્યો ગયો છ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તે પરથી એસાવે વિચાર્યુ કે, તેના પિતા એવું ઈચ્છતા નથી કે, તેમનો પુત્ર કનાની સ્ત્રી સાથે લગ્ન કર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એસાવને પહેલાની બે પત્નીઓ તો હતી, પરંતુ તેણે ઇશ્માંએલની પુત્રી નબાયોથની બહેન માંહાલાથ સાથે વિવા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ર્યા. (ઇશ્માંએલ ઇબ્રાહિમનો પુત્ર હતો.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યાકૂબે બેર-શેબા છોડયું અને ત્યાંથી તે હારાન તરફ ગ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યાત્રા સમયે સૂર્યાસ્ત થઈ ગયો હોવાથી તે એક જગ્યાએ રાતવાસો કરવા માંટે રોકાયો. યાકૂબે ત્યાં એ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પથ્થર જોયો, તેથી સૂઈ જવા માંટે તેના પર માંથું મૂક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યાકૂબને એક સ્વપ્ન આવ્યું; તેણે જોયું કે, એક સીડી પૃથ્વી પર મૂકેલી છે, જેની ટોચ આકાશ સુધી પહોંચ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અને યાકૂબે જોયું તો દેવદૂતો સીડી ઉપરથી ચઢતા-ઊતરતા હતા. અને યહોવા સીડી પાસે ઊભા હતા. યહોવાએ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કહ્યું, “હું તમાંરા પિતા ઇબ્રાહિમનો દેવ યહોવા છું. હું ઇસહાકનો દેવ છું. જે જમીન પર તું સૂતો છે ત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મીન હું તને અને તારા વંશજોને આપ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પૃથ્વી પર માંટીના જેટલાં રજકણ છે તેટલા તારા વંશજો હશે. તેઓ પૂર્વ-પશ્ચિમ તથા ઉત્તર દક્ષિણમ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ફેલાશે. અને તારા તથા તારા વંશજોને કારણે પૃથ્વી પરની બધી પ્રજાઓ આશીર્વાદ પ્રાપ્ત કર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“હું તમાંરી સાથે છું અને હું તમાંરું રક્ષણ કરીશ. તમે જયાં જશો ત્યાંથી હું તમને પાછો આ ભૂમિ પર લ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આવીશ. મેં તને જે કરવાનું વચન આપ્યું છે તે જયાં સુધી પૂરું નહિ કરી લઉં ત્યાં સુધી હું તારો સા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ોડવાનો નથી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પછી યાકૂબ ઊંઘમાંથી જાગ્યો અને બોલ્યો, “મને ખબર છે કે, યહોવા આ જગ્યા પર છે. પરંતુ જયાં સુધી હુ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અહીં સૂતો ન હતો, ત્યાં સુધી જાણતો નહોતો કે, તે અહીં 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યાકૂબને બીક લાગી, તેણે કહ્યુ ,”આ તો કોઈ મહાન જગ્યા છે. આ તો દેવનું ઘર છે. આ તો આકાશનું દ્વા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છે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બીજે દિવસે સવારે યાકૂબ વહેલો ઊઠયો, અને જે પથ્થર તેને માંથા નીચે મૂકયો હતો તે ઊઠાવ્યો. અને તેન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માંરકસ્તંભ તરીકે ઊભો મૂકી દીધો. પછી તેણે તેના પર તેલ રેડ્યું. આ રીતે તેણે આ પથ્થરને દેવનો સ્માંર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સ્તંભ બનાવ્ય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આ જગ્યાનું નામ પહેલાં લૂઝ હતું પરંતુ યાકૂબે તે જગ્યાનું નામ બેથેલ પાડયુ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પછી યાકૂબે એક પ્રતિજ્ઞા કરી. તેણે કહ્યું, “જો દેવ માંરી સાથે રહેશે, અને હું પ્રવાસમાં જયાં જયા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જાઉં ત્યાં દેવ માંરી રક્ષા કરશે અને મને ખાવાને અન્ન અને પહેરવાને વસ્રો આપશ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જેથી હું માંરા પિતાને ઘેર સુરક્ષિત પાછો આવીશ. તો યહોવાને હું માંરા દેવ માંનીશ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આ જગ્યા પર જયાં મેં પથ્થર ઊભો કર્યો છે, તે જગ્યા પવિત્ર સ્થાન બનશે. અને દેવ તું મને જે કાંઈ આપશ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તેનો દશમો ભાગ હું તને અર્પણ કરીશ.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ઉત્પત્તિ : 2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2026-10-20T03:32:40Z</dcterms:created>
  <dcterms:modified xsi:type="dcterms:W3CDTF">2026-10-20T03:32:40Z</dcterms:modified>
  <dc:title>ઉત્પત્તિ : 28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