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 வாரினால் அடித்து, கொலை செய்வார்கள்;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 வாரினால் அடித்து, கொலை செய்வார்கள்;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ர்த்தர் அவர்களை நோக்கி: அநீதியுள்ள அந்த நியாயாதிபதி சொன்னதைச் சிந்தித்துப்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ஜனங்கள் நடக்கிற சத்தத்தை அவன் கேட்டு, இதென்ன என்று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சரேயனாகிய இயேசு போகிறார் என்று அவனுக்கு அறிவித்தார்கள். அப்பொழுது அவன் இயேசுவே, தாவீதின் குமாரனே, எனக்கு இரங்கும் என்று கூப்ப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ுன் நடப்பவர்கள் அவன் பேசாமலிருக்கும்படி அவனை அதட்டினார்கள். அவனோ: தாவீதின் குமாரனே, எனக்கு இரங்கும் என்று மிகவும் அதிகமாய்க் கூப்ப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மனுஷர் ஜெபம்பண்ணுபம்படி தேவாலயத்துக்குப் போனார்கள்; ஒருவன் பரிசேயன், மற்றவன் ஆயக்கார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த்தில் இரண்டுதரம் உபவாசிக்கிறேன்; என் சம்பாத்தியத்திலெல்லாம் தசமபாகம் செலுத்திவருகிறேன் என்று, தனக்குள்ளே ஜெபம்பண்ண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னை நோக்கி: நீ பார்வையடைவாயாக, உன் விசுவாசம் உன்னை இரட்சித்தத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ன்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திக ஐசுவரியமுள்ளவனானபடியினால், இதைக் கேட்டபொழுது, மிகுந்த துக்கமடை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க் கேட்டவர்கள்: அப்படியானால் யார் இரட்சிக்கப்படக்கூடும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ர்: மனுஷரால் கூடாதவைகள் தேவனால் கூட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পিতর বললেন, ‘দেখুন, আমরা তো সব কিছু ছেড়ে ছুড়ে আপনার অনুসারী হ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রাশ না হয়ে তাদের য়ে সব সময় প্রার্থনা করা উচিত, তা বোঝাতে গিয়ে যীশু তাদের এই দৃষ্টান্ত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তখন তাদের বললেন, ‘আমি তোমাদের সত্যি বলছি যাঁরা ঈশ্বরের রাজ্যের জন্য ঘর-বাড়ি, স্ত্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-বোন, মা-বাবা কিংবা ছেলে-মেয়ে ত্যাগ কর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‘কোন এক শহরে একজন বিচারক ছিলেন৷ তিনি ঈশ্বরকে ভয় করতেন না, আবার মানুষকে গ্রাহ্য করত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প্রত্যেকে এ জীবনেই সেই সব বহুগুণে ফিরে পাবে, এছাড়া আগামী যুগে লাভ করবে অনন্ত জীব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শহরে একজন বিধবা ছিল৷ সে বার বার সেই বিচারকের কাছে এসে বলত, ‘আপনাকে দেখতে হবে য়েন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ক্ষের বিরুদ্ধে আমি ন্যায় বিচার পা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ীশু তাঁর বারোজন প্রেরিতকে একপাশে ডেকে নিয়ে গিয়ে বললেন, ‘শোন! আমরা জেরুশালেমে যাচ্ছি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রা মানবপুত্রের বিষয়ে যা কিছু লিখে গেছেন, সে সবই পূর্ণ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ছু দিন ধরে সেই বিচারক তার কোন কথাই শুনতে চাইলেন না৷ কিন্তু এক সময় তিনি মনে মনে বললেন, ‘য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ঈশ্বরকে ভয় করি না আর মানুষকে মানি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হ্যাঁ, অইহুদীদের হাতে তাঁকে তুলে দেওযা হবে, তারা তাঁকে উপহাস করবে, গালাগালি দেবে, তাঁর গ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ুতু ছেট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বু এই বিধবা যখন আমায় এত বিরক্ত করছে তখন আমি দেখব সে য়েন ন্যায় বিচার পায়, তাহলে সে আর বার 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আমাকে জ্বালাতন করবে না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তাঁকে কশাঘাত করবে ও শেষ পর্যন্ত হত্যাই করবে; আর তৃতীয় দিনে মৃত্যুর মধ্য থেক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ুত্থিত হ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প্রভু বললেন, ‘লক্ষ্য কর! ঐ অধার্মিক বিচারকর্তা কি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িনি কি বলতে চাইছেন, প্রেরিতেরা কিন্তু তার কিছুই বুঝতে পারলেন না৷ তিনি য়ে কি বলছেন তা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ারলেন না, কারণ এসব কথার অর্থ তাদের কাছে গোপন রাখ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যখন যিরীহোর কাছাকাছি পৌঁছালেন, তখন সেখানে রাস্তার ধারে বসে একজন অন্ধ ভিক্ষা ক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অনেক লোকজন যাওযার আওযাজ শুনে সেই ভিখারী ব্যাপার কি তা জিজ্ঞাস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লোকেরা তাঁকে বলল, ‘নাসরতীয় যীশু সেখান দিয়ে যাচ্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হলে ঈশ্বর কি তাঁর মনোনীত লোকেরা, যাঁরা দিন-রাত তাঁকে ডাকছে, তারা য়েন ন্যায় বিচার পা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ন না? তিনি কি তাদের সাহায্য করতে অযথা দেরী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খন সে চিত্‌কার করে বলে উঠল, ‘হে দাযূদের বংশধর যীশু, আমাকে দয়া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দের বলছি, তিনি তাদের পক্ষে ন্যায় বিচার করবেনই আর তা তাড়াতাড়িই করবেন৷ যাইহোক, মানব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আসবেন, তখন কি তিনি এই পৃথিবীতে বিশ্বাস দেখতে পা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়ে সব লোক সেই ভীড়ের সামনে ছিল তারা তাকে চুপ করতে বলল, কিন্তু সে আরও চিত্‌কার করে বলল, ‘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ূদের বংশধর আমায় দয়া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ঁরা নিজেদেরকে ধার্মিক মনে করত আর অন্যকে তুচ্ছ করত, তাদের উদ্দেশ্যে তিনি এই দৃষ্টান্তটি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ীশু থেমে গেলেন, তিনি সেই অন্ধকে তাঁর কাছে নিয়ে আসতে বললেন৷ সেই অন্ধ তাঁর কাছে এলে পর তিন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দুজন লোক মন্দিরে প্রার্থনা করার জন্য গেল; তাদের মধ্যে একজন ফরীশী আর অন্য জন কর-আদায়কা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‘তুমি কি চাও? তোমার জন্য আমি কি করব?’সে বলল, ‘প্রভু, আমি য়েন দেখতে প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ফরীশী দাঁড়িয়ে নিজের সম্বন্ধে এইভাবে প্রার্থনা করতে লাগল, ‘য়ে ঈশ্বর, আমি তোমায় ধন্যবাদ দিচ্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ি অন্য সব লোকদের মতো নই; দস্য়ু, প্রতারক, ব্যভিচারী অথবা এই কর-আদায়কারীর মতো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সপ্তাহে দুদিন উপোস করি, আর আমার আয়ের দশ ভাগের একভাগ দান 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কিন্তু সেই কর-আদায়কারী দাঁড়িয়ে স্বর্গের দিকে মুখ তুলে তাকাতেও সাহস করল না, বরং সে বু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পড়াতে চাপড়াতে বলল, ‘হে ঈশ্বর, আমি পাপী! আমার প্রতি দযা ক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যীশু তাকে বললেন, ‘বেশ! তুমি চোখে দেখতে পাও, তোমার বিশ্বাসই তোমাকে সুস্থ কর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ঙ্গে সঙ্গে সে দেখতে পেল আর ঈশ্বরের প্রশংসা করতে করতে যীশুর পেছনে পেছনে চলল৷ যাঁরা এই ঘটনা দে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ঈশ্বরে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বলছি, এই কর-আদায়কারী ধার্মিক প্রতিপন্ন হয়ে বাড়ি চলে গেল কিন্তু ঐ ফরীশী নয়৷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নিজেকে বড় করে তাকে ছোট করা হবে; আর য়ে নিজেকে ছোট করে তাকে বড় 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েরা একসময় তাদের ছোট ছোট ছেলেমেয়েদের যীশুর কাছে নিয়ে এল য়েন তিনি তাদের স্পর্শ কর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৷ এই দেখে শিষ্যরা তাদের খুব ধমক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যীশু সেই ছেলেমেয়েদের তাঁর কাছে ডাকলেন, আর বললেন, ‘ছোট ছোট ছেলেমেয়েদের আমার কাছ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, তাদের বারণ করো না, কারণ এই শিশুদের মতো লোকদের জন্যই তো ঈশ্বরের রাজ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দের সত্যি বলছি, যদি কেউ শিশুর মতো ঈশ্বরের রাজ্যকে গ্রহণ না করে তবে সে কোনমতে ত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তে পারব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হুদীদের একজন দলনেতা তাঁকে জিজ্ঞেস করল, ‘হে সদগুরু, অনন্ত জীবন পেতে হলে আমাকে কি কর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ীশু তাঁকে বললেন, ‘তুমি আমায় সত্ বলছ, কেন? ঈশ্বর ছাড়া আর কেউ সত্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তো ঈশ্বরের সব আজ্ঞা জান, ব্যভিচার কোর না, নরহত্যা করো না, চুরি করো না, মিথ্যা সাক্ষী 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তোমরা বাবা-মাকে সম্মান করো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 বলল, ‘আমি ছোটবেলা থেকেই সে সব পালন করে আস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থা শুনে যীশু তাকে বললেন, ‘কিন্তু তোমার মধ্যে একটি বিষয়ের এখনও ত্রুটি আছে৷ তোমার যা কিছু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ব বিক্রি করে তা গরীবদের মধ্যে বিলিয়ে দাও, তাহলে স্বর্গে তোমার ধন-সম্পদ জমা হবে, তারপর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এই কথা শুনে তার খুবই দুঃখ হল, কারণ তার প্রচুর ধন-সম্পদ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ীশু তাকে দুঃখিত হতে দেখে বললেন, ‘যাদের ধন-সম্পদ আছে তাদের পক্ষে ঈশ্বরের রাজ্যে প্রবেশ করা 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ঠ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্যাঁ, একজন ধনীর পক্ষে ঈশ্বরের রাজ্যে প্রবেশ করা অপেক্ষা ছুঁচের মধ্য দিয়ে উটের পার হওযা সহজ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়ে সব লোক একথা শুনল তারা বলে উঠল, ‘তাহলে কে উদ্ধার পে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বললেন, ‘মানুষের পক্ষে যা সন্ভব নয় ঈশ্বরের পক্ষে তা সন্ভ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2026-10-20T03:13:15Z</dcterms:created>
  <dcterms:modified xsi:type="dcterms:W3CDTF">2026-10-20T03:13:15Z</dcterms:modified>
  <dc:title>লূক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