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வார்த்தை எனக்கு உண்டாகி,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செய்யப்பட்டவர்கள் உங்கள் நடுவில் விழுவார்கள்; அப்பொழுது நான் கர்த்தர் என்று அறிந்துகொள்வீ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হিষ্কে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তারপর প্রভুর বাক্য আবার আমার কাছে এ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তিনি বললেন, “মনুষ্যসন্তান, ইস্রায়েলের পর্বতগুলির দিকে ফের| আমার জন্য তাদের কাছে ভাব্বাণী ব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ঐসব পর্বতগুলিকে এই কথাগুলি বল:‘ইস্রায়েলের পর্বত আমার প্রভু ও সদাপ্রভুর কাছ থেকে এই বার্তা শো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 আমার সদাপ্রভু পাহাড়, পর্বত ও উপত্যকাগুলিকে এইসব কথা বলেন| দেখ! আমিই (ঈশ্বর) তোমার বিরু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দ্ধ করার জন্য শএু আনছি| আমি তোমার উচ্চ স্থানগুলি ধ্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তোমার বেদীগুলি ভেঙ্গে টুকরো টুকরো করে দেব| তোমার ধুপধূনোর বেদী গুঁড়িযে দেওয়া হবে| আর তো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নোংরা মূর্ত্তিগুলোর সামনে আমি তোমার মৃতদেহ ছুঁড়ে ফেল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ইস্রায়েলের লোকদের মৃতদেহগুলিও আমি নোংরা মূর্ত্তিগুলোর সামনে ছুঁড়ে দেব| আমি তোমার হাড়গুলি বে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চারধারে ছড়ি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যেখানেই তোমার লোক বাস করবে সেখানেই অমঙ্গল ঘটবে| তাদের শহরগুলি পাথরের ঢিবিতে পরিণত হবে| তাদের উচ্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থানগুলো ধ্বংস করা হবে| যেন ঐসব পূজার স্থানগুলি আর কখনও ব্যবহার করা না হয়| ঐ বেদীগুলি ধ্বংস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বে আর লোকরা কখনও ঐ নোংরা মূর্ত্তিগুলোর পূজো করবে না| ধুপধূনোর বেদীগুলোও গুঁড়িযে দেওয়া হবে|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ছু তোমরা গড়েছিলে তার সবই সম্পূর্ণভাবে ধ্বংস করা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তোমার লোকদের হত্যা করা হবে এবং তখন তুমি জানবে যে আমিই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ঈশ্বর বললেন, “কিন্তু আমি তোমার কিছু লোককে পালাতে দেব| তারা অল্প কালের জন্য অন্য দেশে 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দের ছড়িয়ে দেব এবং অন্য দেশে বাস করতে বাধ্য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রপর ঐ অবশিষ্টদের বন্দী করে নিয়ে যাওয়া হবে| তাদের অন্য দেশে বাস করতে বাধ্য করা হবে| কিন্তু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অবশিষ্টরা আমায় স্মরণ করবে| আমি তাদের আত্মা ভগ্ন করব| তারা যে মন্দ কাজ করেছিল তার জন্য নিজেদেরই ঘৃ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বে| অতীতে তারা আমার কাছ থেকে মুখ ফিরিয়ে নিয়েছিল, আমায় ত্যাগ করেছিল| তারা নোংরা মূর্ত্তির পে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ড়েছিল| তারা এমন স্ত্রীর মত ব্যবহার করেছিল যে নিজের স্বামীকে ত্যাগ করে অন্য পুরুষের পেছনে দৌড়া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রা বহু ভয়ঙ্কর কাজ 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কিন্তু তারা জানবে যে আমিই প্রভু| তারা এও জানবে যে যদি আমি বলি কিছু করব তবে তা করেই থাকি|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বে তাদের প্রতি যেসব অমঙ্গল ঘটেছে তার সব আমিই ঘটিযে 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তারপর প্রভু, আমার সদাপ্রভু আমায় বললেন, “হাততালি দাও ও পা দাপাও| ইস্রায়েলের লোকরা যেসব ভযা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জগুলি করেছে তার বিরুদ্ধে কথা বল| তাদের সাবধান করে বল যে রোগে, তরবারির দ্বারা এবং ক্ষুধায তারা 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বে| তাদের বল যে তারা যুদ্ধেও মারা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দূরের লোকরা রোগে মারা যাবে| কাছের লোকরা তরবারির আঘাতে মারা যাবে এবং তারপর যারা বেঁচে থাকবে 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ধায মারা যাবে| কেবল তখনই আমার রোধ প্রশমি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আর কেবল তখনই তোমরা জানবে যে আমিই প্রভু| তোমরা এটা তখনই জানবে যখন দেখবে তোমাদের দেহগুলি 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তিমাগুলির সামনে ও তার বেদীর চারধারে পড়ে আছে| তোমাদের প্রতিটি পূজা স্থানের কাছেই এবং প্রত্যে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ত পাহাড়ের নীচে সবুজ বৃক্ষের তলায় ও সপত্র ওক বৃক্ষের তলায় ঐ দেহগুলি পাওয়া যাবে| ঐ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য়গায় তোমরা তোমাদের সুগন্ধি নৈবেদ্য উত্সর্গ করেছিলে| ঐসব তোমাদের নোংরা মূর্ত্তিগুলো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ন্ধস্বরূপ 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কিন্তু আমি তোমাদের বিরুদ্ধে আমার হাত ওঠাব এবং তোমাকে ও তোমার লোকেদের শাস্তি দেব, তা তারা যেখা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থাকুক না কেন| আমি তোমার দেশ ধ্বংস করব আর তা দিব্লা মরুভূমির থেকেও শূন্য হবে| তখন তারা জানবে যে আমি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হিষ্কেল : 6]]></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2026-10-21T10:24:55Z</dcterms:created>
  <dcterms:modified xsi:type="dcterms:W3CDTF">2026-10-21T10:24:55Z</dcterms:modified>
  <dc:title>যিহিষ্কেল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