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மோசேயை நோக்கி: நீயும் ஆரோனும் நாதாபும் அபியூவும் இஸ்ரவேலின் மூப்பரில் எழுபதுபேரும் கர்த்தரிடத்தில் ஏறிவந்து, தூரத்திலிருந்து பணிந்து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மோசேயை நோக்கி: நீயும் ஆரோனும் நாதாபும் அபியூவும் இஸ்ரவேலின் மூப்பரில் எழுபதுபேரும் கர்த்தரிடத்தில் ஏறிவந்து, தூரத்திலிருந்து பணிந்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மாத்திரம் கர்த்தரிடத்தில் சமீபித்து வரலாம்; அவர்கள் சமீபித்து வரலாகாது; ஜனங்கள் அவனோடேகூட ஏறிவரவேண்டாம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மாத்திரம் கர்த்தரிடத்தில் சமீபித்து வரலாம்; அவர்கள் சமீபித்து வரலாகாது; ஜனங்கள் அவனோடேகூட ஏறிவரவேண்டா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வந்து, கர்த்தருடைய வார்த்தைகள் யாவையும் நியாயங்கள் யாவையும் ஜனங்களுக்கு அறிவித்தான். அப்பொழுது ஜனங்களெல்லாரும் ஏகசத்தமாய்: கர்த்தர் அருளின எல்லா வார்த்தைகளின்படியும் செய்வோம் என்று பிரதியுத்தரம்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வந்து, கர்த்தருடைய வார்த்தைகள் யாவையும் நியாயங்கள் யாவையும் ஜனங்களுக்கு அறிவித்தான். அப்பொழுது ஜனங்களெல்லாரும் ஏகசத்தமாய்: கர்த்தர் அருளின எல்லா வார்த்தைகளின்படியும் செய்வோம் என்று பிரதியுத்தரம்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ுடைய வார்த்தைகளையெல்லாம் எழுதிவைத்து, அதிகாலமே எழுந்து, மலையின் அடியில் ஒரு பலிபீடத்தைக் கட்டி, இஸ்ரவேலுடைய பன்னிரண்டு கோத்திரங்களுடைய இலக்கத்தின்படியே பன்னிரண்டு தூண்களை நிறுத்த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கர்த்தருடைய வார்த்தைகளையெல்லாம் எழுதிவைத்து, அதிகாலமே எழுந்து, மலையின் அடியில் ஒரு பலிபீடத்தைக் கட்டி, இஸ்ரவேலுடைய பன்னிரண்டு கோத்திரங்களுடைய இலக்கத்தின்படியே பன்னிரண்டு தூண்களை நிறுத்தி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ின் வாலிபரை அனுப்பினான்; அவர்கள் சர்வாங்க தகனபலிகளைச் செலுத்தி, கர்த்தருக்குச் சமாதானபலிகளாகக் காளைகளைப் பலிய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ஸ்ரவேல் புத்திரரின் வாலிபரை அனுப்பினான்; அவர்கள் சர்வாங்க தகனபலிகளைச் செலுத்தி, கர்த்தருக்குச் சமாதானபலிகளாகக் காளைகளைப் பலிய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அந்த இரத்தத்தில் பாதி எடுத்து, பாத்திரங்களில் வார்த்து, பாதி இரத்தத்தைப் பலிபீடத்தின்மேல் தெளி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்படிக்கையின் புஸ்தகத்தை எடுத்து, ஜனங்களின் காதுகேட்க வாசித்தான்; அவர்கள் கர்த்தர் சொன்னபடியெல்லாம் செய்து, கீழ்ப்படிந்து நடப்ப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டன்படிக்கையின் புஸ்தகத்தை எடுத்து, ஜனங்களின் காதுகேட்க வாசித்தான்; அவர்கள் கர்த்தர் சொன்னபடியெல்லாம் செய்து, கீழ்ப்படிந்து நடப்போம்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மோசே இரத்தத்தை எடுத்து, ஜனங்களின்மேல் தெளித்து, இந்த வார்த்தைகள் யாவையுங்குறித்து கர்த்தர் உங்களோடே பண்ணின உடன்படிக்கையின் இரத்தம் இதுவே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மோசேயும் ஆரோனும் நாதாபும் அபியூவும், இஸ்ரவேலருடைய மூப்பரில் எழுபதுபேரும் ஏறிப்போய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தேவனைத் தரிசித்தார்கள். அவருடைய பாதத்தின்கீழே நீலக்கல்லிழைத்த வேலைக்கு ஒப்பாகவும் தெளிந்த வானத்தின் பிரபைக்கு ஒப்பாகவ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தேவனைத் தரிசித்தார்கள். அவருடைய பாதத்தின்கீழே நீலக்கல்லிழைத்த வேலைக்கு ஒப்பாகவும் தெளிந்த வானத்தின் பிரபைக்கு ஒப்பாகவு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இஸ்ரவேல் புத்திரருடைய அதிபதிகள்மேல் தம்முடைய கையை நீட்டவில்லை; அவர்கள் தேவனைத் தரிசித்து, பின்பு புசித்துக் குடி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இஸ்ரவேல் புத்திரருடைய அதிபதிகள்மேல் தம்முடைய கையை நீட்டவில்லை; அவர்கள் தேவனைத் தரிசித்து, பின்பு புசித்துக் குட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 மோசேயை நோக்கி: நீ மலையின்மேல் என்னிடத்திற்கு ஏறிவந்து, அங்கே இரு; நான் உனக்குக் கற்பலகைகளையும், நீ அவர்களுக்கு உபதேசிப்பதற்கு, நான் எழுதின நியாயப்பிரமாணத்தையும் கற்பனைகளையும் கொடுப்ப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் மோசேயை நோக்கி: நீ மலையின்மேல் என்னிடத்திற்கு ஏறிவந்து, அங்கே இரு; நான் உனக்குக் கற்பலகைகளையும், நீ அவர்களுக்கு உபதேசிப்பதற்கு, நான் எழுதின நியாயப்பிரமாணத்தையும் கற்பனைகளையும் கொடுப்ப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ோசே தன் ஊழியக்காரனாகிய யோசுவாவோடே எழுந்து போனான். மோசே தேவ பர்வதத்தில் ஏறிப்போகையி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மூப்பரை நோக்கி: நாங்கள் உங்களிடத்தில் திரும்பிவருமட்டும், நீங்கள் இங்கே எங்களுக்காகக் காத்திருங்கள்; ஆரோனும் ஊரும் உங்களிடத்தில் இருக்கிறார்கள்; ஒருவனுக்கு யாதொரு காரியம் உண்டானால், அவன் அவர்களிடத்தில் போகலா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 மலையின்மேல் ஏறினபோது, ஒரு மேகம் மலையை மூட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மகிமை சீனாய்மலையின்மேல் தங்கியிருந்தது; மேகம் ஆறு நாள் அதை மூடியிருந்தது; ஏழாம் நாளில் அவர் மேகத்தின் நடுவிலிருந்து மோசேயைக் கூப்ப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மகிமை சீனாய்மலையின்மேல் தங்கியிருந்தது; மேகம் ஆறு நாள் அதை மூடியிருந்தது; ஏழாம் நாளில் அவர் மேகத்தின் நடுவிலிருந்து மோசேயைக் கூப்பி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லையின் கொடுமுடியிலே கர்த்தருடைய மகிமையின் காட்சி இஸ்ரவேல் புத்திரருடைய கண்களுக்குப் பட்சிக்கிற அக்கினியைப்போ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மேகத்தின் நடுவிலே பிரவேசித்து, மலையின்மேல் ஏறி, இரவும் பகலும் நாற்பதுநாள் மலையில் இ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மேகத்தின் நடுவிலே பிரவேசித்து, மலையின்மேல் ஏறி, இரவும் பகலும் நாற்பதுநாள் மலையில்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ൻ പിന്നെയും മോശെയോടു: നീയും അഹരോനും നാദാബും അബീഹൂവും യിസ്രായേൽമൂപ്പന്മാരിൽ എഴുപതുപേരും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കയറിവന്നു ദൂരത്തു നിന്നു നമസ്ക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ോശെ മാത്രം യഹോവെക്കു അടുത്തുവരട്ടെ. അവർ അടുത്തു വരരുതു; ജനം അവനോടുകൂടെ കയറി വരികയുമരു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റെ മോശെ വന്നു യഹോവയുടെ വചനങ്ങളും ന്യായങ്ങളും എല്ലാം ജനത്തെ അറിയിച്ചു. യഹോവ കല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കാര്യങ്ങളും ഞങ്ങൾ ചെയ്യും എന്നു ജനമൊക്കെയും ഏകശബ്ദത്തോടെ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ോശെ യഹോവയുടെ വചനങ്ങളൊക്കെയും എഴുതി അതികാലത്തു എഴുന്നേറ്റു പർവ്വതത്തിന്റെ അടിവാരത്ത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വും യിസ്രായേലിന്റെ പന്ത്രണ്ടു ഗോത്രങ്ങളുടെ സംഖ്യക്കൊത്തവണം പന്ത്രണ്ടു തൂണും പണി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അവർ യിസ്രായേൽമക്കളിൽ ചില ബാല്യക്കാരെ അയച്ചു; അവർ ഹോമയാഗങ്ങളെ കഴിച്ചു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യാഗങ്ങളായി കാളകളെയും അർ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ോശെ രക്തത്തിൽ പാതി എടുത്തു പാത്രങ്ങളിൽ ഒഴിച്ചു; രക്തത്തിൽ പാതി യാഗപീഠത്തിന്മേൽ ത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നിയമപുസ്തകം എടുത്തു ജനം കേൾക്കെ വായിച്ചു. യഹോവ കല്പിച്ചതൊക്കെയും ഞങ്ങൾ അനുസ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ുമെ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ോൾ മോശെ രക്തം എടുത്തു ജനത്തിന്മേൽ തളിച്ചു; ഈ സകലവചനങ്ങളും ആധാരമാക്കി യഹോവ നിങ്ങള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 നിയമത്തിന്റെ രക്തം ഇതാ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ന്തരം മോശെയും അഹരോനും നാദാബും അബീഹൂവും യിസ്രായേൽമൂപ്പന്മാരിൽ എഴുപതുപേരുംകൂടെ കയറിച്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യിസ്രായേലിന്റെ ദൈവത്തെ കണ്ടു; അവന്റെ പാദങ്ങൾക്കു കീഴെ നീലക്കല്ലു പടുത്ത തളംപോ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ിന്റെ സ്വച്ഛതപോലെ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ിസ്രായേൽമക്കളുടെ പ്രമാണികൾക്കു തൃക്കയ്യാൽ ഒന്നും ഭവിച്ചില്ല; അവർ ദൈവത്തെ കണ്ടു ഭക്ഷണ പാനീയ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ിന്നെ യഹോവ മോശെയോടു: നീ എന്റെ അടുക്കൽ പർവ്വതത്തിൽ കയറിവന്നു അവിടെ ഇരിക്ക; ഞാ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ലകകളും നീ അവരെ ഉപദേശിക്കേണ്ടതിന്നു ഞാൻ എഴുതിയ ന്യായപ്രമാണവും കല്പനകളും തര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മോശെയും അവന്റെ ശുശ്രൂഷക്കാരനായ യോശുവയും എഴുന്നേറ്റു, മോശെ ദൈവത്തിന്റെ പർവ്വത്തിൽ കയ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മൂപ്പന്മാരോടു: ഞങ്ങൾ നിങ്ങളുടെ അടുക്കൽ മടങ്ങിവരുവോളം ഇവിടെ താമസിപ്പിൻ; അഹരോനും ഹൂ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ോടുകൂടെ ഉണ്ടല്ലോ; ആർക്കെങ്കിലും വല്ല കാര്യവുമുണ്ടായാൽ അവൻ അവരുടെ അടുക്കൽ ചെല്ലട്ടെ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മോശെ പർവ്വതത്തിൽ കയറിപ്പോയി; ഒരു മേഘം പർവ്വതത്തെ മൂ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ോവയുടെ തേജസ്സും സീനായി പർവ്വതത്തിൽ ആവസിച്ചു. മേഘം ആറു ദിവസം അതിനെ മൂടിയിരുന്നു; അവൻ ഏഴാം ദിവ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ഘത്തിന്റെ നടുവിൽ നിന്നു മോശെയെ 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ോവയുടെ തേജസ്സിന്റെ കാഴ്ച പർവ്വതത്തിന്റെ മുകളിൽ കത്തുന്ന തീപോലെ യിസ്രായേൽമക്കൾക്കു തോ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ോശെയോ മേഘത്തിന്റെ നടുവിൽ പർവ്വതത്തിൽ കയറി. മോശ നാല്പതു പകലും നാല്പതു രാവും പർവ്വത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2026-10-21T01:59:51Z</dcterms:created>
  <dcterms:modified xsi:type="dcterms:W3CDTF">2026-10-21T01:59:51Z</dcterms:modified>
  <dc:title>പുറപ്പാട്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