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inally, brethren, pray for us, that the word of the Lord may have free course, and be glorified, even as it is with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inally, brethren, pray for us, that the word of the Lord may have free course, and be glorified, even as it is with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at we may be delivered from unreasonable and wicked men: for all men have not fai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at we may be delivered from unreasonable and wicked men: for all men have not fai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Lord is faithful, who shall establish you, and keep you from evi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e have confidence in the Lord concerning you, that all of you both do and will do the things which we command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e have confidence in the Lord concerning you, that all of you both do and will do the things which we command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direct your hearts into the love of God, and into the patient waiting for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direct your hearts into the love of God, and into the patient waiting for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e command you, brethren, in the name of our Lord Jesus Christ, that all of you withdraw yourselves from every brother that walks disorderly, and not after the tradition which he received of 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e command you, brethren, in the name of our Lord Jesus Christ, that all of you withdraw yourselves from every brother that walks disorderly, and not after the tradition which he received of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we command you, brethren, in the name of our Lord Jesus Christ, that all of you withdraw yourselves from every brother that walks disorderly, and not after the tradition which he received of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yourselves know how all of you ought to follow us: for we behaved not ourselves disorderly among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yourselves know how all of you ought to follow us: for we behaved not ourselves disorderly among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did we eat any man's bread for nothing; but wrought with labour and travail night and day, that we might not be chargeable to any of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did we eat any man's bread for nothing; but wrought with labour and travail night and day, that we might not be chargeable to any of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t because we have not power, but to make ourselves an example unto you to follow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t because we have not power, but to make ourselves an example unto you to follow u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ven when we were with you, this we commanded you, that if any would not work, neither should he ea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even when we were with you, this we commanded you, that if any would not work, neither should he ea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e hear that there are some which walk among you disorderly, working not at all, but are busybodi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we hear that there are some which walk among you disorderly, working not at all, but are busybod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m that are such we command and exhort by our Lord Jesus Christ, that with quietness they work, and eat their own bre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m that are such we command and exhort by our Lord Jesus Christ, that with quietness they work, and eat their own bre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ll of you, brethren, be not weary in well do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ny man obey not our word by this epistle, note that man, and have no company with him, that he may be asham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any man obey not our word by this epistle, note that man, and have no company with him, that he may be asham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t count him not as an enemy, but admonish him as a bro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 Lord of peace himself give you peace always by all means. The Lord be with you a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 Lord of peace himself give you peace always by all means. The Lord be with you al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salutation of Paul with mine own hand, which is the token in every epistle: so I wri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salutation of Paul with mine own hand, which is the token in every epistle: so I wri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grace of our Lord Jesus Christ be with you all.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தெசலோனிக்கேய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டைசியாக, சகோதரரே, உங்களிடத்தில் கர்த்தருடைய வசனம் பரம்பி மகிமைப்படுகிறதுபோல, எவ்வி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பி மகிமைப்படு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ர்க்குணராகிய பொல்லாத மனுஷர் கையினின்று நாங்கள் விடுவிக்கப்படும்படிக்கும், எ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க்கொள்ளுங்கள்; விசுவாசம் எல்லாரிடத்திலு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உண்மையுள்ளவர், அவர் உங்களை ஸ்திரப்படுத்தி, தீமையினின்று விலக்கிக் காத்துக்கொள்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லும், நாங்கள் கட்டளையிடுகிறவைகளை நீங்கள் செய்துவருகிறீர்களென்றும், இனிமேலும் செய்வீர்க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றித்துக் கர்த்தருக்குள் நம்பிக்கையா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 உங்கள் இருதயங்களை தேவனைப்பற்றும் அன்புக்கும் கிறிஸ்துவின் பொறுமைக்கும் நே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லும், சகோதரரே, எங்களிடத்தில் பெற்றுக்கொண்ட முறைமையின்படி நடவாமல், ஒழுங்கற்று நடக்கிற எ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யும் நீங்கள் விட்டு விலகவேண்டுமென்று, நம்முடைய கர்த்தராகிய இயேசுகிறிஸ்துவின் நா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ட்டளையி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ன்னவிதமாய் எங்களைப் பின்பற்றவேண்டுமென்று நீங்கள் அறிந்திருக்கிறீர்களே; நாங்கள்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ங்கற்று நடவா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ருவனிடத்திலும் இலவசமாய்ச் சாப்பிடாமலும், உங்களில் ஒருவனுக்கும் பாரமாயிராதபடிக்கு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த்தோடும் வருத்தத்தோடும் வேலைசெய்து சா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ங்கள்மேல் பாரத்தை வைப்பதற்கான அதிகாரம் எங்களுக்கு இல்லையென்பதினாலே அப்படிச் செய்யாம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ப் பின்பற்றும்படிக்கு நாங்கள் உங்களுக்கு மாதிரியாயிருக்கவேன்டுமென்றே அப்படிச் செய்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ஒருவன் வேலைசெய்ய மனதில்லாதிருந்தால் அவன் சாப்பிடவும் கூடாதென்று நாங்கள் உங்களிடத்தில் இ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ட்டளையி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உங்களில் சிலர் யாதொரு வேலையும் செய்யாமல், வீண் அலுவற்காரராய், ஒழுங்கற்றுத் திரிகிறார்க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ப்பட்டவர்கள் அமைதலோடே வேலைசெய்து, தங்கள் சொந்தச் சாப்பாட்டைச் சாப்பிட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கர்த்தராகிய இயேசுகிறிஸ்துவினாலே அவர்களுக்குக் கட்டளையிட்டுப் புத்திசொல்லு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கோதரரே, நீங்கள் நன்மை செய்வதிலே சோர்ந்துபோகாமலி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ம், இந்த நிருபத்தில் சொல்லிய எங்கள் வசனத்துக்கு ஒருவன் கீழ்ப்படியாமற்போனால்,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க்கொண்டு, அவன் வெட்கப்படும்படிக்கு அவனுடனே கலவா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அவனைச் சத்துருவாக எண்ணாமல், சகோதரனாக எண்ணி, அவனுக்குப் புத்தி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மாதானத்தின் கர்த்தர்தாமே எப்பொழுதும் சகலவிதத்திலும் உங்களுக்குச் சமாதானத்தைத் தந்தருளு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ங்களனைவரோடுங்கூட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வுலாகிய நான் என் கையெழுத்தாலே உங்களை வாழ்த்துகிறேன், நிருபங்கள்தோறும் இதுவே அடையாளம்; இ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ம்முடைய கர்த்தராகிய இயேசுகிறிஸ்துவின் கிருபை உங்களனைவரோடுங்கூட இ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சலோனிக்கேயர் : 3]]></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2026-09-17T00:33:41Z</dcterms:created>
  <dcterms:modified xsi:type="dcterms:W3CDTF">2026-09-17T00:33:41Z</dcterms:modified>
  <dc:title>2 தெசலோனிக்கேயர்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