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lessed is he that considers the poor: the LORD will deliver him in time of trouble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 LORD will preserve him, and keep him alive; and he shall be blessed upon the earth: and you will not deliver him unto the will of his enemie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 LORD will preserve him, and keep him alive; and he shall be blessed upon the earth: and you will not deliver him unto the will of his enemie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 LORD will strengthen him upon the bed of languishing: you will make all his bed in his sicknes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 LORD will strengthen him upon the bed of languishing: you will make all his bed in his sicknes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 said, LORD, be merciful unto me: heal my soul; for I have sinned against you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 said, LORD, be merciful unto me: heal my soul; for I have sinned against you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Mine enemies speak evil of me, When shall he die, and his name perish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Mine enemies speak evil of me, When shall he die, and his name perish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if he comes to see me, he speaks vanity: his heart gathers iniquity to itself; when he goes abroad, he tells it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if he comes to see me, he speaks vanity: his heart gathers iniquity to itself; when he goes abroad, he tells it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ll that hate me whisper together against me: against me do they devise my hurt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ll that hate me whisper together against me: against me do they devise my hurt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 evil disease, say they, cleaves fast unto him: and now that he lies he shall rise up no mor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 evil disease, say they, cleaves fast unto him: and now that he lies he shall rise up no more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Yea, mine own familiar friend, in whom I trusted, which did eat of my bread, has lifted up his heel against me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Yea, mine own familiar friend, in whom I trusted, which did eat of my bread, has lifted up his heel against me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ut you, O LORD, be merciful unto me, and raise me up, that I may requite them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y this I know that you favour me, because mine enemy does not triumph over me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as for me, you uphold me in mine integrity, and set me before your face for ever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lessed be the LORD God of Israel from everlasting, and to everlasting. Amen, and Amen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lessed be the LORD God of Israel from everlasting, and to everlasting. Amen, and Amen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19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றுமைப்பட்டவன்மேல் சிந்தையுள்ளவன் பாக்கியவான்; தீங்குநாளில் கர்த்தர் அவனை விடுவ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அவனைப் பாதுகாத்து அவனை உயிரோடே வைப்பார்; பூமியில் அவன் பாக்கியவானாயிருப்பான்; அ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த்துருக்களின் இஷ்டத்திற்கு நீர் அவனை ஒப்புக்கொட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டுக்கையின்மேல் வியாதியாய்க்கிடக்கிற அவனைக் கர்த்தர் தாங்குவார்; அவனுடைய வியாதியிலே அவன் படுக்க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ழுவதையும் மாற்றிப்போடுவ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என்மேல் இரக்கமாயிரும்; உமக்கு விரோதமாய்ப் பாவஞ்செய்தேன், என் ஆத்துமாவைக் குணமா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ு நான் சொன்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எப்பொழுது சாவான், அவன் பேர் எப்பொழுது அழியும்? என்று என் சத்துருக்கள் எனக்கு விரோதமாய்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ருவன் என்னைப் பார்க்கவந்தால் வஞ்சனையாய்ப் பேசுகிறான்; அவன் தன் இருதயத்தில் அக்கிரமத்த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ேகரித்துக்கொண்டு, தெருவிலேபோய், அதைத் தூற்ற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பகைஞரெல்லாரும் என்மேலே ஏகமாய் முணுமுணுத்து, எனக்கு விரோதமாயிருந்து எனக்குப் பொல்லாங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னை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ீராவியாதி அவனைப் பிடித்துக்கொண்டது; படுக்கையில் கிடக்கிற அவன் இனி எழுந்திருப்ப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பிராணசிநேகிதனும், நான் நம்பினவனும், என் அப்பம் புசித்தவனுமாகிய மனுஷனும், என்மேல் த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திகாலைத் தூக்கி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ாவே, நீர் எனக்கு இரங்கி, நான் அவர்களுக்குச் சரிக்கட்ட என்னை எழுந்திருக்கப்பண்ண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சத்துரு என்மேல் ஜெயங்கொள்ளாததினால், நீர் என்மேல் பிரியமாயிருக்கிறீரென்று அறி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ர் என் உத்தமத்திலே என்னைத்தாங்கி, என்றென்றைக்கும் உம்முடைய சமுகத்தில் என்னை நிலைநிறுத்துவ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ின் தேவனாகிய கர்த்தர் அநாதியாய் என்றென்றைக்குமுள்ள சதாகாலங்கள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ஸ்தோத்திரிக்கப்படத்தக்கவர். ஆமென், ஆமெ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2026-11-02T18:54:34Z</dcterms:created>
  <dcterms:modified xsi:type="dcterms:W3CDTF">2026-11-02T18:54:34Z</dcterms:modified>
  <dc:title>சங்கீதம் : 41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