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presProps" Target="presProps.xml"/>
  <Relationship Id="rId9" Type="http://schemas.openxmlformats.org/officeDocument/2006/relationships/viewProps" Target="viewProps.xml"/>
  <Relationship Id="rId10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777825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ஒரு நாளும் எனை மறவா தெய்வம் நீரே
நன்றியோடு உம்மைத் துதிக்கிறேன் (2)
நன்றி இயேசுவே எந்நாளும் இயேசுவே (2)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வருடங்கள் காலங்களாய்
என்னை வழுவாமல் காத்தீரையா (2)
உம் வல்லக்கரத்தில்
நீர் என்னைத் தாங்கினீர்
உம் சிறகாலே மூடிக் காத்திட்டீர் (2)
நன்றி இயேசுவே எந்நாளும் இயேசுவே (2)
ஒரு நாளும் எனை மறவா தெய்வம் நீரே
நன்றியோடு உம்மைத் துதிக்கிறேன் 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வாக்குத்தத்தம் தந்தவரே
உந்தன் வாக்கில் உண்மை உள்ளவரே (2)
யார் மறந்தாலும்
நான் மறவேனே
என்று வாக்கெனக்கு அளித்தவரே (2)
நன்றி இயேசுவே எந்நாளும் இயேசுவே (2)
ஒரு நாளும் எனை மறவா தெய்வம் நீரே
நன்றியோடு உம்மைத் துதிக்கிறேன் 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எதிர்காலம் உம் கையிலே
எந்தன் பயம் யாவும் நீங்கியதே (2)
நீரென் பக்கத்தில்
நான் பயப்படேனே
என் துணையாக இருக்கின்றீரே (2)
நன்றி இயேசுவே எந்நாளும் இயேசுவே (2)
ஒரு நாளும் எனை மறவா தெய்வம் நீரே
நன்றியோடு உம்மைத் துதிக்கிறேன் 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16">
  <a:themeElements>
    <a:clrScheme name="Theme16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16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16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5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2026-10-23T13:19:12Z</dcterms:created>
  <dcterms:modified xsi:type="dcterms:W3CDTF">2026-10-23T13:19:12Z</dcterms:modified>
  <dc:title>துதிப் பாடல்கள்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