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ூஷுடைய குமாரர், சேபா, ஆவிலா, சப்தா, ராமா, சப்திகா என்பவர்கள், ராமாவின் குமாரர், சேபா, திதான் என்ப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ூஷ் நிம்ரோதைப் பெற்றான்; இவன் பூமியிலே பராக்கிரமசாலியா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் கர்த்தருக்கு முன்பாகப் பலத்த வேட்டைக்காரனாயிருந்தான்; ஆகையால் கர்த்தருக்கு முன்பாகப் பலத்த வேட்டைக்காரனான நிம்ரோதைப் போல என்னும் வழக்கச்சொல் உண்டா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் கர்த்தருக்கு முன்பாகப் பலத்த வேட்டைக்காரனாயிருந்தான்; ஆகையால் கர்த்தருக்கு முன்பாகப் பலத்த வேட்டைக்காரனான நிம்ரோதைப் போல என்னும் வழக்கச்சொல் உண்டா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நேயார் தேசத்திலுள்ள பாபேல், ஏரேக், அக்காத், கல்னே என்னும் இடங்கள் அவன் ஆண்ட ராஜ்யத்திற்கு ஆதி ஸ்தான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த் தேசத்திலிருந்து அசூர் புறப்பட்டுப்போய், நினிவேயையும், ரெகோபோத் பட்டணத்தையும், காலாகைய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னிவேக்கும் காலாகுக்கும் நடுவாக ரெசேனையும் கட்டினான்; இது பெரிய பட்டண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ிஸ்ராயீம், லூதீமையும் அனாமீமையும், லெகாபீமையும், நப்தூகீம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்ரூசீமையும், பெலிஸ்தரின் சந்ததிக்குத் தலைவனாகிய கஸ்லூகீமையும், கப்தோரீமையும் பெற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்ரூசீமையும், பெலிஸ்தரின் சந்ததிக்குத் தலைவனாகிய கஸ்லூகீமையும், கப்தோரீமையும் பெற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ோவாவின் குமாரராகிய சேம் காம் யாப்பேத் என்பவர்களின் வம்ச வரலாறு: ஜலப்பிரளயத்துக்குப்பின்பு அவர்களுக்குக் குமாரர் பிற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னான் தன் மூத்த மகனாகிய சீதோனையும், கேத்த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னான் தன் மூத்த மகனாகிய சீதோனையும், கேத்த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ூசியரையும், எமோரியரையும், கிர்காசியர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வியரையும், அர்கீயரையும், சீநியர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ர்வாதியரையும், செமாரியரையும், காமாத்தியரையும், பெற்றான்; பின்பு கானானியரின் வம்சத்தார் எங்கும் பரவ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ர்வாதியரையும், செமாரியரையும், காமாத்தியரையும், பெற்றான்; பின்பு கானானியரின் வம்சத்தார் எங்கும் பரவ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ியரின் எல்லை, சீதோன்முதல் கேரார் வழியாய்க் காசாமட்டுக்கும், அது முதல் சோதோம், கொமோரா, அத்மா, செபோயிம் வழியாய் லாசாமட்டுக்கும்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ியரின் எல்லை, சீதோன்முதல் கேரார் வழியாய்க் காசாமட்டுக்கும், அது முதல் சோதோம், கொமோரா, அத்மா, செபோயிம் வழியாய் லாசாமட்டுக்கும்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ர்கள் தங்கள் தேசங்களிலும், தங்கள் ஜாதிகளிலுமுள்ள தங்கள் வம்சங்களின்படியேயும், தங்கள் பாஷைகளின்படியேயும், காமுடைய சந்ததிய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ர்கள் தங்கள் தேசங்களிலும், தங்கள் ஜாதிகளிலுமுள்ள தங்கள் வம்சங்களின்படியேயும், தங்கள் பாஷைகளின்படியேயும், காமுடைய சந்ததிய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ோவாவின் குமாரராகிய சேம் காம் யாப்பேத் என்பவர்களின் வம்ச வரலாறு: ஜலப்பிரளயத்துக்குப்பின்பு அவர்களுக்குக் குமாரர் பிற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ேமுக்கும் பிள்ளைகள் பிறந்தார்கள்; அவன் ஏபேருடைய சந்ததியார் எல்லாருக்கும் தகப்பனும், மூத்தவனாகிய யாப்பேத்துக்குத் தம்பியுமாய் இ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ேமுக்கும் பிள்ளைகள் பிறந்தார்கள்; அவன் ஏபேருடைய சந்ததியார் எல்லாருக்கும் தகப்பனும், மூத்தவனாகிய யாப்பேத்துக்குத் தம்பியுமாய் இ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ேமுடைய குமாரர், ஏலாம், அசூர், அர்பக்சாத், லூத், ஆராம் என்பவ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ாமுடைய குமாரர், ஊத்ஸ், கூல், கேத்தெர், மாஸ் என்பவ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ர்பக்சாத் சாலாவைப்பெற்றான்; சாலா எபேரைப்பெற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பேருக்கு இரண்டு குமாரர் பிறந்தார்கள்; ஒருவனுக்குப் பேலேகு என்று பேர்; ஏனெனில் அவனுடைய நாட்களில் பூமி பகுக்கப்பட்டது; அவனுடைய சகோதரன் பேர் யொக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பேருக்கு இரண்டு குமாரர் பிறந்தார்கள்; ஒருவனுக்குப் பேலேகு என்று பேர்; ஏனெனில் அவனுடைய நாட்களில் பூமி பகுக்கப்பட்டது; அவனுடைய சகோதரன் பேர் யொக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ொக்தான் அல்மோதாதையும், சாலேப்பையும், அசர்மாவேத்தையும், யேராகைய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ோராமையும், ஊசாலையும், திக்லாவ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ஓபாலையும், அபிமாவேலையும், சேபாவ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ப்பேத்தின் குமாரர், கோமர், மாகோகு, மாதாய், யாவான், தூபால், மேசேக்கு, தீராஸ் என்பவ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ஓப்பீரையும், ஆவிலாவையும், யோபாபையும் பெற்றான்; இவர்கள் அனைவரும் யொக்தானுடைய குமார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ர்களுடைய குடியிருப்பு மேசா துவக்கி, கிழக்கேயுள்ள மலையாகிய செப்பாருக்குப் போகிற வழிமட்டும் இ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ர்களே தங்கள் தேசங்களிலும், தங்கள் ஜாதிகளிலுமுள்ள தங்கள் வம்சங்களின்படியேயும், தங்கள் பாஷைகளின்படியேயும் சேமுடைய சந்ததிய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ங்கள் ஜாதிகளிலுள்ள தங்களுடைய சந்ததிகளின்படியே நோவாவுடைய குமாரரின் வம்சங்கள் இவைகளே; ஜலப்பிரளயத்துக்குப் பின்பு இவர்களால் பூமியிலே ஜாதிகள் பிரிந்தன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ங்கள் ஜாதிகளிலுள்ள தங்களுடைய சந்ததிகளின்படியே நோவாவுடைய குமாரரின் வம்சங்கள் இவைகளே; ஜலப்பிரளயத்துக்குப் பின்பு இவர்களால் பூமியிலே ஜாதிகள் பிரிந்தன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ோமரின் குமாரர், அஸ்கினாஸ், ரீப்பாத்து, தொகர்மா என்ப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வானின் குமாரர், எலீசா, தர்ஷீஸ், கித்தீம், தொதானீம் என்ப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ால் ஜாதிகளுடைய தீவுகள், அவனவன் பாஷையின்படியேயும், அவரவர்கள் கோத்திரத்தின்படியேயும், ஜாதியின்படியேயும், வேறு வேறு தேசங்களாய்ப் பகுக்கப்பட்டன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ால் ஜாதிகளுடைய தீவுகள், அவனவன் பாஷையின்படியேயும், அவரவர்கள் கோத்திரத்தின்படியேயும், ஜாதியின்படியேயும், வேறு வேறு தேசங்களாய்ப் பகுக்கப்பட்ட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முடைய குமாரர், கூஷ் மிஸ்ராயீம், பூத், கானான் என்ப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ূশের পুত্রগণ হল: সবা, হবীলা, সপ্তা, রযমা এবং সপ্তক|রযমার পুত্রগণ হল: শিবা এবং দদ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নিম্রোদ নামেও কুশের এক পুত্র ছিল| কালক্রমে নিম্রোদ দারুন শক্তিমান পুরুষে পরিণত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র সম্মুখে নিম্রোদ একজন বড় শিকারী হয়ে উঠল| সেজন্য তার সঙ্গে অন্যান্য লোকদের তুলনা করে সক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তো, “ঐ মানুষটি নিম্রোদের মত, এমন কি প্রভুর সামনেও দারুণ শিকারী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নিম্রোদের রাজত্ব বাবিল থেকে শিনিযর দেশে এরক অক্কদ এবং কল্নী পর্য্ন্ত বিস্তৃত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নিম্রোদ অশূরেও গিয়েছিল| নিম্রোদ অশূর দেশে নীনবী, রহোবোত্‌-পুরী, কেলহ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রেষণ (নীনবী এবং কেলহের মধ্যবর্তী ভুভাগে রেষণ মহানগরের পত্তন হয়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মিশর ছিল লূদীয়, অনামীয়, লহাবীয়, নপ্তুহী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থ্রোষীয়, কস্লূহীয় আর কপ্তোরীয় অঞ্চলগুলির অধিবাসীদের জনক| (পলেষ্টীয়রা কস্লূহীয় দেশ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িল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শেম, হাম ও য়েফত্‌ এই তিনজন ছিল নোহর পুত্র| বন্যার পরে এই তিনজনের আরও বহু সন্তান সন্ততির জন্ম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নান ছিল সীদোনের পিতা| সীদোন কনানের প্রথম সন্তান| কনান হিত্তীয়দের পূর্বপুরুষ ‘হেতেরও’ প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| হেত্‌ থেকে হিত্তীয়দের উদ্ভ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নান ছিলেন যিবুষীয়, ইমোরীয় জনগোষ্ঠী, গির্গাশীয়দের পি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হিব্বীয় জনগোষ্ঠী, অর্কীয় জনগোষ্ঠী, সীনীয় জনগোষ্ঠ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অর্বদীয় জনগোষ্ঠী, সমারীয় জনগোষ্ঠী এবং হমাতীয় জনগোষ্ঠী কনান থেকে উদ্ভুত হয়| পরে কনানী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ষ্ঠীগুলি পৃথিবীর বিভিন্ন অংশে ছড়িয়ে প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নানীয়দের দেশ উত্তরে সীদোন থেকে দক্ষিণে গরার পর্য্ন্ত, পশ্চিমে ঘসা থেকে পূর্বে সদোম ও ঘমো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্ন্ত এবং অদ্মা ও সবোযীর থেকে লাশা পর্য্ন্ত বিস্তৃত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ই সমস্ত মানুষই ছিল হামের উত্তরপুরুষ| এইসব পরিবারগুলির নিজস্ব ভাষা ও নিজস্ব দেশ ছিল| তারা ক্র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রমে পৃথক পৃথক জাতি হয়ে উঠ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েম, হাম ও য়েফতের উত্তরপুরুষর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়েফতের বড় ভাই ছিল শেম| শেমের একজন উত্তরপুরুষ হল এবর এবং এবর সমস্ত হিব্রু জনগোষ্ঠীর জনক রূ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চ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শেমের পুত্ররা হল: এলম, অশূর, অর্ফক্ষদ, লূদ এবং অর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অরামের পুত্রেরা হল: উষ, হূল, গোখর এবং মশ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অর্ফক্ষদের পুত্র শেলহ, শেলহের পুত্র এব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বরের দুই পুত্র| এক পুত্রের নাম পেলগ| তার আমলে পৃথিবী বিভক্ত হয় বলে তার ঐ নাম হয়| অন্য পুত্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 য়ক্ত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়ক্তনের পুত্রেরা হল: অল্মোদদ, শেলফ, হত্‌সমবিত্‌, য়েরহ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হদোরাম, উবল, দিক্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ওবল, অবীমায়েল, শিব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়েফতের পুত্রগণ হল: গোমর, মাগোগ, মাদয়, য়বন, তূবল, মেশক এবং তীরস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ওফীর, হবীলা এবং য়োবব| এরা সবাই ছিল যক্তনে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পূর্ব দিকেমেষা এবং পার্বত্য দেশের মধ্যবর্তী ভুভাগে তারা বাস করত| মেষা ছিল সফার দেশের দ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এরা সবাই ছিল শেমের পরিবারের অন্তর্গত| পরিবার, ভাষা, দেশ ও জাতি অনুসারেই তাদের সাজানো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এই সবগুলোই নোহের পুত্রদের পরিবার| পরিবারগুলি তালিকা তাদের জাতি অনুসারে প্রস্তুত কর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লাবনের পরে এই পরিবারগুলি থেকেই সারা পৃথিবীতে মনুষ্য সমাজের বিস্তার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গোমরের পুত্রগণ হল: অস্কিনস, রীফত্‌ এবং তোগর্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বনের পুত্রগণ হল: ইলীশা, তর্শীশ, কিত্তীম এবং দোদানী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ভূমধ্যসাগর অঞ্চলে য়ে সকল মানুষের বাস তারা সকলেই য়েফতের সন্তানসন্ততি| প্রত্যেক পুত্রের নিজস্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ূমি ছিল| সমস্ত পরিবারই বৃদ্ধি পেতে পেতে একটি জাতিতে পরিণত হয়| প্রত্যেক জাতির নিজস্ব ভাষ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ামের পুত্রগণ হল: কূশ, মিশর, পূট এবং কন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2026-09-07T04:54:11Z</dcterms:created>
  <dcterms:modified xsi:type="dcterms:W3CDTF">2026-09-07T04:54:11Z</dcterms:modified>
  <dc:title>আদিপুস্তক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