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16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நேசதனல் எனக்குள் எரிகிற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ு ஒரு நாளும் அணையாது ஐ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ை யாரும் அணைக்க முடியாதய்யா -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ணையாது அணைக்கமுடியா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நேசம் விட்டுஎதுவும் பிரிக்கா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 . உம் நிமித்தம் நான் படும் பெலவீன ம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நிமித்தம் நான் படும் நிந்தனை ய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நிமித்தம் நான் படும் நெருக்கங்கள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நிமித்தம் நான் படும் துன்பங்கள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வைகளில் நான் இன்று பிரியப்படு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ோடு நெருங்கி வாழ தின மும் துடிக்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உம் நிமித்தம் நான் படும் உபத்திரவம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நிமித்தம் நான் படும் வியாகுலம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நிமித்தம் நான் படும் நாசங்கள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நிமித்தம் நான் படும் மோசங்கள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வைகளில் நான் இன்று பிரியப்படு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ோடு நெருங்கி வாழ தின மும் நினை க்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உலகத்தினால் வருகின்ற மரணம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த்தினால் வருகின்ற ஜீவன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த்தினால் வருகின்ற உயர்வ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த்தினால் வருகின்ற தா ழ்வ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அன்பைவிட்டு எதுவும் என்னை பிரிக்காதய்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சமூகத்தை எதுவும் என்னை மறைக்காதய்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2026-10-21T01:16:22Z</dcterms:created>
  <dcterms:modified xsi:type="dcterms:W3CDTF">2026-10-21T01:16:22Z</dcterms:modified>
  <dc:title>துதிப் பாடல்கள் : 673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