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என்னை நோக்கி: நீ முந்தினவைகளுக்கொத்த இரண்டு கற்பலகைகளை வெட்டிக்கொண்டு, மலையின்மேல் ஏறி, என்னிடத்தில் வா; ஒரு மரப்பெட்டியையும் செய்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டைத்துப்போட்ட முந்தின பலகைகளில் இருந்த வார்த்தைகளை நான் அந்தப் பலகைகளில் எழுதுவேன்; நீ அவைகளைப் பெட்டியிலே வைப்பாயாக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சீத்திம் மரத்தினால் ஒரு பெட்டியைச் செய்து, முந்தினவைகளுக்கொத்த இரண்டு கற்பலகைகளை வெட்டி, அவைகளை என் கையிலே எடுத்துக்கொண்டு மலையில் ஏற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சபைகூடிவந்த நாளில் கர்த்தர் மலையில் அக்கினி நடுவிலிருந்து உங்களுக்கு விளம்பின பத்துக் கற்பனைகளையும் அவர் முன் எழுதியிருந்த பிரகாரம் அந்தப் பலகைகளில் எழுதி, அவைகளை என்னிடத்தில் த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ிரும்பி மலையிலிருந்து இறங்கி, அந்தப் பலகைகளை நான் செய்த பெட்டியிலே வைத்தேன்; கர்த்தர் எனக்குக் கட்டளையிட்டபடியே அவைகள் அதிலே வைத்த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இஸ்ரவேல் புத்திரர் பெனெயாக்கானுக்கடுத்த பேரோத்திலேயிருந்து மோசெராவுக்குப் பிரயாணம்பண்ணினார்கள்; அங்கே ஆரோன் மரித்து அடக்கம்பண்ணப்பட்டான்; அவன் ஸ்தானத்திலே அவன் குமாரனாகிய எலெயாசார் ஆசாரியன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யிருந்து குத்கோதாவுக்கும், குத்கோதாவிலிருந்து ஆறுகளுள்ள நாடாகிய யோத்பாத்துக்கும் பிரயாணம் 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ே கர்த்தருடைய உடன்படிக்கைப் பெட்டியைச் சுமப்பதற்கும், இந்நாள்வரைக்கும் நடந்துவருகிறதுபோல, கர்த்தருடைய சந்நிதியிலே நின்று அவருக்கு ஆராதனை செய்வதற்கும், அவர் நாமத்தைக் கொண்டு ஆசீர்வதிப்பதற்கும், கர்த்தர் லேவியின் கோத்திரத்தைப் பிரித்தெடு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க்கு அவன் சகோதரரோடே பங்கும் சுதந்தரமும் இல்லை; உன் தேவனாகிய கர்த்தர் அவனுக்குச் சொன்னபடி, கர்த்தரே அவனுக்குச் சுதந்தர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ுந்தின பிரகாரமாகவே நாற்பதுநாள் இரவும் பகலும் மலையில் இருந்தேன்; கர்த்தர் அந்த முறையும் என் மன்றாட்டைக் கேட்டு, உன்னை அழிக்காமல் வ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ான் கொடுப்பேன் என்று அவர்களுடைய பிதாக்களுக்கு ஆணையிட்ட தேசத்தில் அவர்கள் போய் அதைத் சுதந்தரித்துக் கொள்ளும்படி, நீ எழுந்து, ஜனத்திற்கு முன்பாகப் பிரயாணப்பட்டுப் போ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ே, நீ உன் தேவனாகிய கர்த்தருக்குப் பயந்து, அவர் வழிகளிலெல்லாம் நடந்து, அவரிடத்தில் அன்புகூர்ந்து, உன் முழு இருதயத்தோடும் உன் முழு ஆத்துமாவோடும் உன் தேவனாகிய கர்த்தரைச் சேவ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்று உனக்குக் கற்பிக்கிற கர்த்தருடைய கற்பனைகளையும் அவருடைய கட்டளைகளையும் உனக்கு நன்மையுண்டாகும்படி கைக்கொள்ளவேண்டும் என்பதையே அல்லாமல், வேறே எதை உன் தேவனாகிய கர்த்தர் உன்னிடத்தில் கேட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வானங்களும் வானாதிவானங்களும், பூமியும் அதிலுள்ள யாவும், உன் தேவனாகிய கர்த்தருடைய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கர்த்தர் உன் பிதாக்கள்மேல் அன்புகூரும்பொருட்டு அவர்களிடத்தில் பிரியம் வைத்து, அவர்களுக்குப் பின் அவர்களுடைய சந்ததியாகிய உங்களை, இந்நாளில் இருக்கிறபடியே, சகல ஜாதிகளுக்குள்ளும் தமக்கென்று தெரிந்துகொண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ீங்கள் இனி உங்கள் பிடரியைக் கடினப்படுத்தாமல், உங்கள் இருதயத்தின் நுனித்தோலை விருத்தசேதனம்பண்ண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தேவாதி தேவனும், கர்த்தாதி கர்த்தரும், மகத்துவமும் வல்லமையும் பயங்கரமுமான தேவனுமாயிருக்கிறார்; அவர் பட்சபாதம் பண்ணுகிறவரும் அல்ல, பரிதானம் வாங்குகிறவரும் அல்ல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ிக்கற்ற பிள்ளைக்கும் விதவைக்கும் நியாயஞ்செய்கிறவரும், அந்நியன்மேல் அன்புவைத்து அவனுக்கு அன்னவஸ்திரம் கொடுக்கிறவருமாய் இ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ும் எகிப்துதேசத்தில் அந்நியராயிருந்தபடியால், அந்நியரைச் சிநேகிப்பீர்கள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க்குப் பயந்து, அவரைச் சேவித்து, அவரைப் பற்றிக்கொண்டிருந்து, அவருடைய நாமத்தைக்கொண்டு ஆணையிடு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உன் புகழ்ச்சி; உன் கண் கண்ட இந்தப் பெரிய பயங்கரமான காரியங்களை உன்னிடத்தில் செய்த உன் தேவன் அவர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பிதாக்கள் எழுபதுபேராய் எகிப்துக்குப் போனார்கள்; இப்பொழுதோ உன் தேவனாகிய கர்த்தர் உன்னைத் திரட்சியிலே வானத்தின் நட்சத்திரங்களைப்போலாக்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కాలమందు యెహోవామునుపటి వాటి వంటి రెండు రాతిపలకలను నీవు చెక్కుకొని కొండ యెక్కి నా యొద్దకు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నీవు ఒక కఱ్ఱమందసమును చేసి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పగులగొట్టిన మొదటి పలకల మీదనున్న మాటలను నేను ఈ పలకలమీద వ్రాసిన తరువాత నీవు ఆ మందసములో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వలెన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నేను తుమ్మకఱ్ఱతో ఒక మందసమును చేయించి మునుపటి వాటివంటి రెండు రాతి పలకలను చెక్కి ఆ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కలను చేత పట్టుకొని కొండ యెక్క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సమాజదినమున ఆ కొండమీద అగ్ని మధ్యనుండి తాను మీతో పలికిన పది ఆజ్ఞలను మునుపు వ్రాసినట్టు యెహోవా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కలమీద వ్రాసెను. యెహోవా వాటిని నాకిచ్చిన తరువాత నేను తిరిగి కొండ దిగ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ేను చేసిన మందసములో ఆ పలకలను ఉంచి తిని. యెహోవా నాకాజ్ఞాపించినట్లు వాటిని దానిలో ను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ఇశ్రాయేలీయులు యహకానీయులదైన బెయేరోతునుండి బయలుదేరి మోసేరుకు వచ్చినప్పుడు అక్కడ అహరోను చన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ిపెట్టబడెను. అతని కుమారుడైన ఎలియాజరు అతనికి ప్రతిగా యాజకు 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క్కడనుండి వారు గుద్గోదకును గుద్గోద నుండి నీటివాగులు గల దేశమైన యొత్బాతాకును ప్రయా ణ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నేటివరకు జరుగునట్లు యెహోవా నిబంధన మందసమును మోయుటకు, యెహోవా సన్నిధిని నిలు చుటకును, ఆయనను సేవ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నామమునుబట్టి దీవించుటకును, లేవి గోత్రపువారిని ఆ కాలమున యెహోవా ఏర్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తమ సహో దరులతోపాటు లేవీయులు స్వాస్థ్యమునైనను పొంద లేదు. నీ దేవుడైన యెహోవా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ట్లు యెహోవాయే వారికి స్వాస్థ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నేను మునుపటివలె నలువది పగళ్లును నలువది రాత్రులును కొండమీద ఉండగా యెహోవా ఆ కాలమున నా మనవి ఆలక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నశింప జేయుట మాన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మరియు యెహోవా నాతో ఇట్లనెనుఈ ప్రజలు నేను వారికిచ్చెదనని వారి పితరులతో ప్రమాణము చేసిన దేశ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 స్వాధీన పరచుకొనునట్లు నీవు లేచి వారి ముందర సాగ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కాబట్టి ఇశ్రాయేలూ, నీ దేవుడైన యెహోవాకు భయ పడి ఆయన మార్గములన్నిటిలో నడుచుచు, ఆయనను ప్రేమించి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ను నీ పూర్ణ మనస్సుతోను నీ పూర్ణాత్మతోను సేవ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మేలుకొరకు నేడు నేను నీకాజ్ఞాపించు యెహోవా ఆజ్ఞలను కట్టడలను అను సరించి నడుచుకొందునను మాట కాక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నిన్ను మరి ఏమి అడుగుచున్న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చూడుము; ఆకాశము, మహాకాశము, భూమియు, అందున్నదంతయు నీ దేవుడైన యెహోవా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యెహోవా నీ పితరులను ప్రేమించి వారియందు ఆనంద పడి సమస్త జనములలో వారి సంతానమైన మిమ్మును నే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ె ఏర్పర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బట్టి మీరు సున్నతిలేని మీ హృదయమునకు సున్నతి చేసికొని యికమీదట ముష్కరులు కాకుండ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లయనగా నీ దేవుడైన యెహోవా పరమదేవుడును పరమప్రభువునై యున్నాడు. ఆయనే మహాదేవుడు పరాక్రమవంత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ంకరుడైన దేవుడు. ఆయన నరులముఖమును లక్ష్యపెట్టనివాడు, లంచము పుచ్చుకొనన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తలిదండ్రులు లేనివానికిని విధవరాలికిని న్యాయము తీర్చి, పరదేశియందు దయ యుంచి అన్నవస్త్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గ్రహిం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ీరు ఐగుప్తు దేశములో పరదేశులై యుంటిరి గనుక పరదేశిని జాలి తల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దేవుడైన యెహోవాకు భయపడి ఆయనను సేవించి ఆయనను హత్తుకొని ఆయన నామమున ప్రమాణ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ే నీకు కీర్తనీయుడు. నీవు కన్నులార చూచు చుండగా భీకరమైన ఆ గొప్ప కార్యములను నీ కొరకు చేసి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పితరులు డెబ్బది మందియై ఐగుప్తునకు వెళ్లిరి. ఇప్పుడు నీ దేవుడైన యెహోవా ఆకాశనక్షత్రము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విస్తరింపజేస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2026-10-20T06:38:47Z</dcterms:created>
  <dcterms:modified xsi:type="dcterms:W3CDTF">2026-10-20T06:38:47Z</dcterms:modified>
  <dc:title>ద్వితీయోపదేశకాండము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