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யோபு கர்த்தருக்குப் பிரதியுத்தரமாக:]]></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தேவரீர் சகலத்தையும் செய்யவல்லவர்; நீர் செய்ய நினைத்தது தடைபடாது என்பதை அறிந்திருக்கி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தேவரீர் சகலத்தையும் செய்யவல்லவர்; நீர் செய்ய நினைத்தது தடைபடாது என்பதை அறிந்திருக்கி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றிவில்லாமல் ஆலோசனையை மறைக்கிற இவன் யார்? ஆகையால் நான் எனக்குத் தெரியாததையும், என் புத்திக்கு எட்டாததையும், நான் அறியாததையும் அலப்பினேன் என்கிறே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றிவில்லாமல் ஆலோசனையை மறைக்கிற இவன் யார்? ஆகையால் நான் எனக்குத் தெரியாததையும், என் புத்திக்கு எட்டாததையும், நான் அறியாததையும் அலப்பினேன் என்கிறே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ர் எனக்குச் செவிகொடும், அப்பொழுது நான் பேசுவேன்; நான் உம்மைக் கேள்விகேட்பேன், நீர் எனக்கு உத்தரவு சொல்லு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ர் எனக்குச் செவிகொடும், அப்பொழுது நான் பேசுவேன்; நான் உம்மைக் கேள்விகேட்பேன், நீர் எனக்கு உத்தரவு சொல்லு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ன் காதில் உம்மைக்குறித்துக் கேள்விப்பட்டேன்; இப்பொழுதோ என் கண் உம்மைக் காண்கிற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ன் என்னை அருவருத்து, தூளிலும் சாம்பலிலும் இருந்து மனஸ்தாபப்படுகிறேன்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தேமானியனான எலிப்பாசும் சூகியனான பில்தாதும் நாகமாத்தியனான சோப்பாரும் போய், கர்த்தர் தங்களுக்குச் சொன்னபடியே செய்தார்கள்; அப்பொழுது கர்த்தர் யோபின் முகத்தைப் பார்த்தா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தேமானியனான எலிப்பாசும் சூகியனான பில்தாதும் நாகமாத்தியனான சோப்பாரும் போய், கர்த்தர் தங்களுக்குச் சொன்னபடியே செய்தார்கள்; அப்பொழுது கர்த்தர் யோபின் முகத்தைப் பார்த்தா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யோபு தன் சிநேகிதருக்காக வேண்டுதல் செய்தபோது, கர்த்தர் அவன் சிறையிருப்பை மாற்றினார். யோபுக்கு முன் இருந்த எல்லாவற்றைப் பார்க்கிலும் இரண்டத்தனையாய்க் கர்த்தர் அவனுக்குத் தந்தருளினா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யோபு தன் சிநேகிதருக்காக வேண்டுதல் செய்தபோது, கர்த்தர் அவன் சிறையிருப்பை மாற்றினார். யோபுக்கு முன் இருந்த எல்லாவற்றைப் பார்க்கிலும் இரண்டத்தனையாய்க் கர்த்தர் அவனுக்குத் தந்தருளினா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யோபின் முன்னிலைமையைப் பார்க்கிலும் அவன் பின்னிலைமையை ஆசீர்வதித்தார்; பதினாலாயிரம் ஆடுகளும், ஆறாயிரம் ஒட்டகங்களும், ஆயிரம் ஏர்களும், ஆயிரம் கழுதைகளும் அவனுக்கு உண்டாயி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யோபின் முன்னிலைமையைப் பார்க்கிலும் அவன் பின்னிலைமையை ஆசீர்வதித்தார்; பதினாலாயிரம் ஆடுகளும், ஆறாயிரம் ஒட்டகங்களும், ஆயிரம் ஏர்களும், ஆயிரம் கழுதைகளும் அவனுக்கு உண்டாயி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ஏழு குமாரரும், மூன்று குமாரத்திகளும் அவனுக்குப் பிறந்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த்த மகளுக்கு எமீமாள் என்றும், இரண்டாம் மகளுக்குக் கெத்சீயாள் என்றும், மூன்றாம் மகளுக்குக் கேரேனாப்புக் என்றும் பேரிட்டா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த்த மகளுக்கு எமீமாள் என்றும், இரண்டாம் மகளுக்குக் கெத்சீயாள் என்றும், மூன்றாம் மகளுக்குக் கேரேனாப்புக் என்றும் பேரிட்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சத்தில் எங்கும் யோபின் குமாரத்திகளைப்போல் செளந்தரியமான பெண்கள் காணப்படவில்லை; அவர்கள் தகப்பன் அவர்கள் சகோதரரின் நடுவிலே அவர்களுக்குச் சுதந்தரம் கொடுத்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சத்தில் எங்கும் யோபின் குமாரத்திகளைப்போல் செளந்தரியமான பெண்கள் காணப்படவில்லை; அவர்கள் தகப்பன் அவர்கள் சகோதரரின் நடுவிலே அவர்களுக்குச் சுதந்தரம் கொடுத்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ற்குப்பின்பு யோபு நூற்றுநாற்பது வருஷம் உயிரோடிருந்து, நாலு தலைமுறையாகத் தன் பிள்ளைகளையும் தன் பிள்ளைகளுடைய பிள்ளைகளையும் கண்டா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ற்குப்பின்பு யோபு நூற்றுநாற்பது வருஷம் உயிரோடிருந்து, நாலு தலைமுறையாகத் தன் பிள்ளைகளையும் தன் பிள்ளைகளுடைய பிள்ளைகளையும் கண்டா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பு நெடுநாளிருந்து, பூரணவயதுள்ளவனாய் மரித்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8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ইয়োব : 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তখন ইয়োব প্রভুকে উত্তর দিলেন| ইয়োব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প্রভু, আমি জানি আপনি সব কিছু করতে পারেন| আপনি পরিকল্পনা করেন, কোন কিছুই আপনার পরিকল্পনা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তিত করতে বা রোধ করতে পা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প্রভু, আপনি এই প্রশ্ন করেছেন: ‘কে সেই অজ্ঞ লোক য়ে এমন বোকা বোকা কথা বলছে?’ প্রভু, আমি যা বুঝি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তা বলেছি| আমি সেই সব বিষয়ের কথা বলেছি য়েগুলো বুঝতে গেলে আমি বিস্ময়-বিহবল হয়ে যা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প্রভু, আপনি আমায় বলেছেন, ‘শোন ইয়োব, এখন আমি বলবো| আমি তোমাকে প্রশ্ন জিজ্ঞাসা করবো এবং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কে তার উত্তর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প্রভু, অতীতে আমি আপনার সম্বন্ধে শুনেছিলাম, কিন্তু এখন আমার নিজের চোখে আমি আপনাকে দেখ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ই, আমার জন্য আমি লজ্জিত| আমি ছাই ও ধূলার মধ্যে দুঃখের সঙ্গে আমার অপরাধ স্বীকার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ইয়োবের সঙ্গে কথা শেষ করার পর, প্রভু তৈমন থেকে আসা ইলীফসের সঙ্গে কথা বললেন| প্রভু ইলীফসকে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তোমার প্রতি ও তোমার দুই বন্ধুর প্রতি রুদ্ধ হয়েছি| কেন? কারণ তোমরা আমার সম্পর্কে সঠিক কথা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 কিন্তু ইয়োব আমার সেবক এবং ইয়োব আমার সম্পর্কে সঠিক কথা বলে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তাই ইলীফস, এখন তুমি সাতটা বলদ ও সাতটা ভেড়া নাও| আমার সেবক ইয়োবের কাছে তা নিয়ে যাও| ওদের হত্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এবং তোমাদের জন্য হোমবলি হিসেবে উত্সর্গ কর| আমার সেবক ইয়োব তোমাদের জন্য প্রার্থনা করবে এবং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প্রার্থনার উত্তর দেবো| তাহলে তোমাদের যা শাস্তি প্রাপ্য তা আমি দেব না| তোমাদের শাস্তি পাও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চিত্‌ কারণ তোমরা ভীষণ নির্বোধ| তোমরা আমার সম্পর্কে সঠিক কথা বলনি| কিন্তু আমার সেবক ইয়োব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পর্কে সঠিক কথা বলে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খন তৈমনীয় ইলীফস, শূহীয় বিল্দদ এবং নামাথীয় সোফর প্রভুর আদেশ পালন করলেন এবং তারপর ইয়োব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য়ে প্রার্থনা করেছিলেন, প্রভু তার উত্তর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ইয়োব তাঁর বন্ধুদের জন্য প্রার্থনা করলেন| প্রভু ইয়োবকে আবার সাফল্য দিলেন| ইয়োবের যা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ঈশ্বর তাকে তার দ্বিগুণ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তখন ইয়োবের সব ভাইবোন এবং অন্য সবাই যারা ইয়োবকে জানতো, তারা তাঁর বাড়ীতে এলো| তারা ইয়োব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ন্ত্বনা দিলো, প্রভু য়ে ইয়োবকে এত কষ্ট দিয়েছেন তার জন্য তারা দুঃখিত হল| প্রত্যেকে ইয়োবকে এ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টুকরো করে রূপোও একটি করে সোনার আংটি দি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শুরুতে ইয়োবের যা ছিলো, তার থেকে অনেক বেশী সম্পদ দিয়ে প্রভু ইয়োবকে আশীর্বাদ করলেন| ই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000 মেষ, 6,000 উট, 2,000 গাভী এবং 1,000 স্ত্রী গাধা পে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ইয়োব সাত পুত্র এবং তিন কন্যাও পে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ইয়োব প্রথম কন্যার নাম রাখলেনয়িমীমা| দ্বিতীয় কন্যার নাম রাখলেন কত্‌সীয়া এবং তৃতীয় কন্যার না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খলেন কেরণহপপূ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ইয়োবের কন্যারা সারা দেশের মধ্যে সব চেয়ে সুন্দরী নারী ছিল| ইয়োব তাঁর সম্পত্তির একটি অংশ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যাদের দিলেন- ওরা ওদের ভাইদের মতোই সম্পত্তির অংশ পে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তখন ইয়োব, আরও 140 বছর বেশী বেঁচে ছিলেন| তিনি তাঁর সন্তানদের চারটি প্রজন্ম দেখবার জন্য বেঁ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ইয়োব খুব বৃদ্ধ বয়সে মারা গে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য়োব : 42]]></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2026-10-20T05:19:42Z</dcterms:created>
  <dcterms:modified xsi:type="dcterms:W3CDTF">2026-10-20T05:19:42Z</dcterms:modified>
  <dc:title>ইয়োব : 42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