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டுராத்திரியிலே பவுலும் சீலாவும் ஜெபம்பண்ணி, தேவனைத் துதித்துப் பாடினார்கள்; காவலில் வைக்கப்பட்டவர்கள் அதைக் கேட்டுக்கொண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டிதியிலே சிறைச்சாலையின் அஸ்திபாரங்கள் அசையும்படியாக பூமி மிகவும் அதிர்ந்தது; உடனே கதவுகளெல்லாம் திறவுண்டது; எல்லாருடைய கட்டுகளும் கழன்று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டிதியிலே சிறைச்சாலையின் அஸ்திபாரங்கள் அசையும்படியாக பூமி மிகவும் அதிர்ந்தது; உடனே கதவுகளெல்லாம் திறவுண்டது; எல்லாருடைய கட்டுகளும் கழன்று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அவன் தெர்பைக்கும் லீஸ்திராவுக்கும் போனான் அங்கே தீமோத்தேயு என்னப்பட்ட ஒரு சீஷன் இருந்தான்; அவன் தாய் விசுவாசமுள்ள யூதஸ்திரீ, அவன் தகப்பன் கிரேக்க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அவன் தெர்பைக்கும் லீஸ்திராவுக்கும் போனான் அங்கே தீமோத்தேயு என்னப்பட்ட ஒரு சீஷன் இருந்தான்; அவன் தாய் விசுவாசமுள்ள யூதஸ்திரீ, அவன் தகப்பன் கிரேக்க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ிறைச்சாலைக்காரன் நித்திரைதெளிந்து, சிறைச்சாலையின் கதவுகள் திறந்திருக்கிறதைக் கண்டு, கட்டுண்டவர்கள் ஓடிப்போனார்களென்று எண்ணி, பட்டயத்தை உருவித் தன்னைக் கொலைசெய்து கொள்ளப்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ிறைச்சாலைக்காரன் நித்திரைதெளிந்து, சிறைச்சாலையின் கதவுகள் திறந்திருக்கிறதைக் கண்டு, கட்டுண்டவர்கள் ஓடிப்போனார்களென்று எண்ணி, பட்டயத்தை உருவித் தன்னைக் கொலைசெய்து கொள்ளப்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ஸ்திராவிலும் இக்கோனியாவிலுமுள்ள சகோதரராலே நற்சாட்சி பெற்றவ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ப் பவுல் தன்னுடனே கூட்டிக்கொண்டு போகவேண்டுமென்று விரும்பி, அவனுடைய தகப்பன் கிரேக்கன் என்று அவ்விடங்களிலிருக்கும் யூதர்களெல்லாம் அறிந்திருந்தபடியால், அவர்கள் நிமித்தம் அவனுக்கு விருத்தசேதனம்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ப் பவுல் தன்னுடனே கூட்டிக்கொண்டு போகவேண்டுமென்று விரும்பி, அவனுடைய தகப்பன் கிரேக்கன் என்று அவ்விடங்களிலிருக்கும் யூதர்களெல்லாம் அறிந்திருந்தபடியால், அவர்கள் நிமித்தம் அவனுக்கு விருத்தசேதனம்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ங்கள்தோறும் போகையில், எருசலேமிலிருக்கும் அப்போஸ்தலராலும் மூப்பராலும் விதிக்கப்பட்ட சட்டங்களைக் கைக்கொள்ளும்படி அவர்களுக்கு ஒப்புவ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ங்கள்தோறும் போகையில், எருசலேமிலிருக்கும் அப்போஸ்தலராலும் மூப்பராலும் விதிக்கப்பட்ட சட்டங்களைக் கைக்கொள்ளும்படி அவர்களுக்கு ஒப்புவ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ாலே சபைகள் விசுவாசத்தில் ஸ்திரப்பட்டு, நாளுக்குநாள் பெருகி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ிரிகியா கலாத்தியா நாடுகளைக் கடந்துபோனபோது, ஆசியாவிலே வசனத்தைச் சொல்லாதபடிக்குப் பரிசுத்த ஆவியினாலே தடைபண்ணப்ப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ிரிகியா கலாத்தியா நாடுகளைக் கடந்துபோனபோது, ஆசியாவிலே வசனத்தைச் சொல்லாதபடிக்குப் பரிசுத்த ஆவியினாலே தடைபண்ணப்ப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சியா தேசமட்டும் வந்து, பித்தினியா நாட்டுக்குப் போகப் பிரயத்தனம்பண்ணினார்கள்; ஆவியானவரோ அவர்களைப் போகவொட்டாதிரு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சியா தேசமட்டும் வந்து, பித்தினியா நாட்டுக்குப் போகப் பிரயத்தனம்பண்ணினார்கள்; ஆவியானவரோ அவர்களைப் போகவொட்டாத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மீசியா பக்கமாய்ப் போய், துரோவாவுக்கு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இராத்திரியிலே பவுலுக்கு ஒரு தரிசனம் உண்டாயிற்று; அதென்னவெனில், மக்கெதோனியா தேசத்தானொருவன் வந்துநின்று: நீர் மக்கெதோனியாவுக்கு வந்து எங்களுக்கு உதவிசெய்ய வேண்டுமென்று தன்னை வேண்டிக்கொண்டதாக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இராத்திரியிலே பவுலுக்கு ஒரு தரிசனம் உண்டாயிற்று; அதென்னவெனில், மக்கெதோனியா தேசத்தானொருவன் வந்துநின்று: நீர் மக்கெதோனியாவுக்கு வந்து எங்களுக்கு உதவிசெய்ய வேண்டுமென்று தன்னை வேண்டிக்கொண்டதாக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ரிசனத்தை அவன் கண்டபோது, அவர்களுக்குச் சுவிசேஷத்தை அறிவிக்கும்படி கர்த்தர் எங்களை அழைத்தாரென்று நாங்கள் நிச்சயித்துக்கொண்டு, உடனே மக்கெதோனியாவுக்குப் புறப்பட்டுப்போகப் பிரயத்தனம்பண்ண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ரிசனத்தை அவன் கண்டபோது, அவர்களுக்குச் சுவிசேஷத்தை அறிவிக்கும்படி கர்த்தர் எங்களை அழைத்தாரென்று நாங்கள் நிச்சயித்துக்கொண்டு, உடனே மக்கெதோனியாவுக்குப் புறப்பட்டுப்போகப் பிரயத்தனம்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வுல் மிகுந்த சத்தமிட்டு; நீ உனக்குக் கெடுதி ஒன்றுஞ் செய்துகொள்ளாதே; நாங்கள் எல்லாரும் இங்கேதான் இருக்கிறோ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ரோவாவில் கப்பல் ஏறி, சாமோத்திராக்கே தீவுக்கும், மறுநாளிலே நெயாப்போலி பட்டணத்துக்கும் நேராய் ஓ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தீபங்களைக் கொண்டுவரச்சொல்லி, உள்ளே ஓடி, நடுநடுங்கி, பவுலுக்கும் சீலாவுக்கும் முன்பாக விழு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தீபங்களைக் கொண்டுவரச்சொல்லி, உள்ளே ஓடி, நடுநடுங்கி, பவுலுக்கும் சீலாவுக்கும் முன்பாக விழு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யிருந்து மக்கெதோனியா தேசத்து நாடுகளில் ஒன்றிற்குத் தலைமையானதும் ரோமர் குடியேறினதுமான பிலிப்பி பட்டணத்துக்கு வந்து, அந்தப்பட்டணத்திலே சிலநாள் தங்கியிருந்த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யிருந்து மக்கெதோனியா தேசத்து நாடுகளில் ஒன்றிற்குத் தலைமையானதும் ரோமர் குடியேறினதுமான பிலிப்பி பட்டணத்துக்கு வந்து, அந்தப்பட்டணத்திலே சிலநாள் தங்கியிருந்த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ை வெளியே அழைத்துவந்து: ஆண்டவன்மாரே, இரட்சிக்கப்படுவதற்கு நான் என்ன செய்யவேண்ட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ய்வுநாளில் நாங்கள் பட்டணத்துக்கு வெளியே போய், ஆற்றினருகே வழக்கமாய் ஜெபம்பண்ணுகிற இடத்தில் உட்கார்ந்து, அங்கே கூடிவந்த ஸ்திரீகளுக்கு உபதேசித்த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ய்வுநாளில் நாங்கள் பட்டணத்துக்கு வெளியே போய், ஆற்றினருகே வழக்கமாய் ஜெபம்பண்ணுகிற இடத்தில் உட்கார்ந்து, அங்கே கூடிவந்த ஸ்திரீகளுக்கு உபதேசித்த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கர்த்தராகிய இயேசுகிறிஸ்துவை விசுவாசி, அப்பொழுது நீயும் உன் வீட்டாரும் இரட்சிக்கப்படுவீர்கள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ியத்தீரா ஊராளும் இரத்தாம்பரம் விற்கிறவளும் தேவனை வணங்குகிறவளுமாகிய லீதியாள் என்னும் பேருள்ள ஒரு ஸ்திரீ கேட்டுக்கொண்டிருந்தாள்; பவுல் சொல்லியவைகளைக் கவனிக்கும்படி கர்த்தர் அவள் இருதயத்தைத் திறந்தருள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ியத்தீரா ஊராளும் இரத்தாம்பரம் விற்கிறவளும் தேவனை வணங்குகிறவளுமாகிய லீதியாள் என்னும் பேருள்ள ஒரு ஸ்திரீ கேட்டுக்கொண்டிருந்தாள்; பவுல் சொல்லியவைகளைக் கவனிக்கும்படி கர்த்தர் அவள் இருதயத்தைத் திறந்தருள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ியத்தீரா ஊராளும் இரத்தாம்பரம் விற்கிறவளும் தேவனை வணங்குகிறவளுமாகிய லீதியாள் என்னும் பேருள்ள ஒரு ஸ்திரீ கேட்டுக்கொண்டிருந்தாள்; பவுல் சொல்லியவைகளைக் கவனிக்கும்படி கர்த்தர் அவள் இருதயத்தைத் திறந்த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ுக்கும் அவன் வீட்டிலிருந்த யாவருக்கும் கர்த்தருடைய வசனத்தைப் போத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 இராத்திரியில் அந்நேரத்திலேதானே அவன் அவர்களை அழைத்துக்கொண்டுபோய், அவர்களுடைய காயங்களைக் கழுவினான். அவனும் அவனுடையவர்கள் அனைவரும் உடனே ஞானஸ்நானம் பெற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 இராத்திரியில் அந்நேரத்திலேதானே அவன் அவர்களை அழைத்துக்கொண்டுபோய், அவர்களுடைய காயங்களைக் கழுவினான். அவனும் அவனுடையவர்கள் அனைவரும் உடனே ஞானஸ்நானம் பெற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அவன் அவர்களைத் தன் வீட்டிற்குக் கூட்டிக்கொண்டுபோய், அவர்களுக்கு போஜனங்கொடுத்து, தன் வீட்டார் அனைவரோடுங்கூட தேவனிடத்தில் விசுவாசமுள்ளவனாகி மனமகிழ்ச்சியா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அவன் அவர்களைத் தன் வீட்டிற்குக் கூட்டிக்கொண்டுபோய், அவர்களுக்கு போஜனங்கொடுத்து, தன் வீட்டார் அனைவரோடுங்கூட தேவனிடத்தில் விசுவாசமுள்ளவனாகி மனமகிழ்ச்சிய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ொழுது விடிந்தபின்பு: அந்த மனுஷரை விட்டுவிடுங்கள் என்று சொல்ல அதிகாரிகள் சேவகர்களை அனுப்ப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றைச்சாலைக்காரன் பவுலுக்கு இந்த வார்த்தைகளை அறிவித்து: உங்களை விடுதலையாக்கும்படிக்கு அதிகாரிகள் கட்டளை அனுப்பினார்கள்; ஆகையால் நீங்கள் இப்பொழுது புறப்பட்டுச் சமாதானத்துடனே போங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றைச்சாலைக்காரன் பவுலுக்கு இந்த வார்த்தைகளை அறிவித்து: உங்களை விடுதலையாக்கும்படிக்கு அதிகாரிகள் கட்டளை அனுப்பினார்கள்; ஆகையால் நீங்கள் இப்பொழுது புறப்பட்டுச் சமாதானத்துடனே போங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ப் பவுல் ரோமராகிய எங்களை அவர்கள் நியாயம் விசாரியாமல், வெளியரங்கமாய் அடித்து, சிறைச்சாலையிலே போட்டார்கள்; இப்பொழுது இரகசியமாய் எங்களை விடுதலையாக்குகிறார்களோ? அப்படியல்ல, அவர்களே வந்து, எங்களை வெளியே அழைத்து அனுப்பிவிடட்ட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ப் பவுல் ரோமராகிய எங்களை அவர்கள் நியாயம் விசாரியாமல், வெளியரங்கமாய் அடித்து, சிறைச்சாலையிலே போட்டார்கள்; இப்பொழுது இரகசியமாய் எங்களை விடுதலையாக்குகிறார்களோ? அப்படியல்ல, அவர்களே வந்து, எங்களை வெளியே அழைத்து அனுப்பிவிடட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ப் பவுல் ரோமராகிய எங்களை அவர்கள் நியாயம் விசாரியாமல், வெளியரங்கமாய் அடித்து, சிறைச்சாலையிலே போட்டார்கள்; இப்பொழுது இரகசியமாய் எங்களை விடுதலையாக்குகிறார்களோ? அப்படியல்ல, அவர்களே வந்து, எங்களை வெளியே அழைத்து அனுப்பிவிட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ேவகர் இந்த வார்த்தைகளை அதிகாரிகளுக்கு அறிவித்தார்கள். ரோமராயிருக்கிறார்களென்று அவர்கள் கேட்டபொழுது பயந்துவந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ுடனே தயவாய்ப் பேசி, அவர்களை வெளியே அழைத்துக்கொண்டுபோய், பட்டணத்தை விட்டுப் புறப்பட்டுப்போகும்படி கேட்டுக்கொண்டார்கள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ுடனே தயவாய்ப் பேசி, அவர்களை வெளியே அழைத்துக்கொண்டுபோய், பட்டணத்தை விட்டுப் புறப்பட்டுப்போகும்படி கேட்டுக்கொண்டார்கள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 அவர்கள் சிறைச்சாலையிலிருந்து புறப்பட்டு லீதியாளிடத்திற்குப்போய், சகோதரரைக் கண்டு, அவர்களுக்கு ஆறுதல் சொல்லிப் போய்வி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 அவர்கள் சிறைச்சாலையிலிருந்து புறப்பட்டு லீதியாளிடத்திற்குப்போய், சகோதரரைக் கண்டு, அவர்களுக்கு ஆறுதல் சொல்லிப் போய்வ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ம் அவள் வீட்டாரும் ஞானஸ்நானம் பெற்றபின்பு, அவள் எங்களை நோக்கி: நீங்கள் என்னைக் கர்த்தரிடத்தில் விசுவாசமுள்ளவளென்று எண்ணினால், என் வீட்டிலே வந்து தங்கியிருங்களென்று எங்களை வருந்திக் கேட்டுக்கொண்ட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ம் அவள் வீட்டாரும் ஞானஸ்நானம் பெற்றபின்பு, அவள் எங்களை நோக்கி: நீங்கள் என்னைக் கர்த்தரிடத்தில் விசுவாசமுள்ளவளென்று எண்ணினால், என் வீட்டிலே வந்து தங்கியிருங்களென்று எங்களை வருந்திக் கேட்டுக்கொண்ட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ம் அவள் வீட்டாரும் ஞானஸ்நானம் பெற்றபின்பு, அவள் எங்களை நோக்கி: நீங்கள் என்னைக் கர்த்தரிடத்தில் விசுவாசமுள்ளவளென்று எண்ணினால், என் வீட்டிலே வந்து தங்கியிருங்களென்று எங்களை வருந்திக் கேட்டுக்கொண்ட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ஜெபம்பண்ணுகிற இடத்துக்குப் போகையில் குறிசொல்ல ஏவுகிற ஆவியைக்கொண்டிருந்து, குறிசொல்லுகிறதினால் தன் எஜமான்களுக்கு மிகுந்த ஆதாயத்தை உண்டாக்கின ஒரு பெண் எங்களுக்கு எதிர்ப்பட்ட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ஜெபம்பண்ணுகிற இடத்துக்குப் போகையில் குறிசொல்ல ஏவுகிற ஆவியைக்கொண்டிருந்து, குறிசொல்லுகிறதினால் தன் எஜமான்களுக்கு மிகுந்த ஆதாயத்தை உண்டாக்கின ஒரு பெண் எங்களுக்கு எதிர்ப்பட்ட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ஜெபம்பண்ணுகிற இடத்துக்குப் போகையில் குறிசொல்ல ஏவுகிற ஆவியைக்கொண்டிருந்து, குறிசொல்லுகிறதினால் தன் எஜமான்களுக்கு மிகுந்த ஆதாயத்தை உண்டாக்கின ஒரு பெண் எங்களுக்கு எதிர்ப்பட்ட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பவுலையும் எங்களையும் பின்தொடர்ந்து வந்து: இந்த மனுஷர் உன்னதமான தேவனுடைய ஊழியக்காரர், இரட்சிப்பின் வழியை நமக்கு அறிவிக்கிறவர்கள் என்று சத்தமிட்ட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பவுலையும் எங்களையும் பின்தொடர்ந்து வந்து: இந்த மனுஷர் உன்னதமான தேவனுடைய ஊழியக்காரர், இரட்சிப்பின் வழியை நமக்கு அறிவிக்கிறவர்கள் என்று சத்தமிட்ட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நேகநாள் செய்துகொண்டுவந்தாள். பவுல் சினங்கொண்டு, திரும்பிப்பார்த்து: நீ இவளை விட்டுப்புறப்படும்படி இயேசுகிறிஸ்துவின் நாமத்தினாலே உனக்குக் கட்டளையிடுகிறேன் என்று அந்த ஆவியுடனே சொன்னான்; அந்நேரமே அது புறப்பட்டுப்போ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நேகநாள் செய்துகொண்டுவந்தாள். பவுல் சினங்கொண்டு, திரும்பிப்பார்த்து: நீ இவளை விட்டுப்புறப்படும்படி இயேசுகிறிஸ்துவின் நாமத்தினாலே உனக்குக் கட்டளையிடுகிறேன் என்று அந்த ஆவியுடனே சொன்னான்; அந்நேரமே அது புறப்பட்டுப்போயிற்ற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நேகநாள் செய்துகொண்டுவந்தாள். பவுல் சினங்கொண்டு, திரும்பிப்பார்த்து: நீ இவளை விட்டுப்புறப்படும்படி இயேசுகிறிஸ்துவின் நாமத்தினாலே உனக்குக் கட்டளையிடுகிறேன் என்று அந்த ஆவியுடனே சொன்னான்; அந்நேரமே அது புறப்பட்டுப்போயிற்ற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ுடைய எஜமான்கள் தங்கள் ஆதாயத்து நம்பிக்கை அற்றுப்போயிற்றென்று கண்டு, பவுலையும் சீலாவையும் பிடித்து, சந்தைவெளியிலுள்ள அதிகாரிகளிடத்தில் இழுத்துக்கொண்டுபோ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ுடைய எஜமான்கள் தங்கள் ஆதாயத்து நம்பிக்கை அற்றுப்போயிற்றென்று கண்டு, பவுலையும் சீலாவையும் பிடித்து, சந்தைவெளியிலுள்ள அதிகாரிகளிடத்தில் இழுத்துக்கொண்டுபோ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 அதிகாரிகளிடத்தில் ஒப்புவித்து: யூதர்களாகிய இந்த மனுஷர் நம்முடைய பட்டணத்தில் கலகம்பண்ண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 அதிகாரிகளிடத்தில் ஒப்புவித்து: யூதர்களாகிய இந்த மனுஷர் நம்முடைய பட்டணத்தில் கலகம்பண்ண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ோமராகிய நாம் ஏற்றுக்கொள்ளவும் அநுசரிக்கவும் தகாத முறைமைகளைப் போதிக்கிறார்கள்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ோமராகிய நாம் ஏற்றுக்கொள்ளவும் அநுசரிக்கவும் தகாத முறைமைகளைப் போதிக்கிறார்கள் என்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னங்கள் கூட்டங்கூடி, அவர்களுக்கு விரோதமாய் எழும்பினார்கள். அதிகாரிகள் அவர்கள் வஸ்திரங்களைக் கிழித்துப்போடவும், அவர்களை அடிக்கவும் சொல்லி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னங்கள் கூட்டங்கூடி, அவர்களுக்கு விரோதமாய் எழும்பினார்கள். அதிகாரிகள் அவர்கள் வஸ்திரங்களைக் கிழித்துப்போடவும், அவர்களை அடிக்கவும் சொல்லி;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நேக அடி அடித்தபின்பு, சிறைச்சாலையிலே வைத்து அவர்களைப் பத்திரமாய்க் காக்கும்படி சிறைச்சாலைக்காரனுக்குக் கட்டளையிட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நேக அடி அடித்தபின்பு, சிறைச்சாலையிலே வைத்து அவர்களைப் பத்திரமாய்க் காக்கும்படி சிறைச்சாலைக்காரனுக்குக் கட்டளையிட்ட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இப்படிப்பட்ட கட்டளையைப்பெற்று, அவர்களை உட்காவலறையிலே அடைத்து, அவர்கள் கால்களைத் தொழுமரத்தில் மாட்டிவை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இப்படிப்பட்ட கட்டளையைப்பெற்று, அவர்களை உட்காவலறையிலே அடைத்து, அவர்கள் கால்களைத் தொழுமரத்தில் மாட்டி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াঝরাতে পৌল ও সীল ঈশ্বরের স্তবগান ও প্রার্থনা করছিলেন, অন্য বন্দীরা তা শুন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হঠাত্ প্রচণ্ড ভূমিকম্পে কারাগারের ভিত কেঁপে উঠল আর সঙ্গে সঙ্গে কারাগারের সব দরজা খুলে গ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দের শেকল খস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ৌল, দর্বী ও লুস্ত্রার শহরে গেলেন; সেখানে তীমথিয় নামে একজন খ্রীষ্টানুসারী ছিলেন৷ তীমথিয়র 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ইহুদী খ্রীষ্টীয়ান, তাঁর বাবা ছিলেন গ্রী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ারারক্ষক জেগে উঠে যখন দেখলেন য়ে কারাগারের সব দরজা খোলা তখন তিনি তাঁর তরবারি কোষ থে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হত্যা করতে চাইলেন, কারণ তিনি ভাবলেন বন্দীরা সব পাল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ুস্ত্রা ও ইকনীয়ের সকল ভাইয়েরা তীমথিয়কে শ্রদ্ধা করত ও তাঁর বিষয়ে সুখ্যাতি 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ৌল চাইলেন সুসমাচার প্রচারের জন্য য়েন তীমথিয় তাঁর সঙ্গে যান৷ তাই তিনি ঐসব জায়গায়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ুষ্ট করতে তীমথিয়কে সুন্নত করালেন, কারণ তাঁর বাবা য়ে গ্রীক একথা সকলে জান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রে পৌল ও তাঁর সঙ্গীরা বিভিন্ন শহরের মধ্য দিয়ে য়েতে য়েতে, সেখানকার বিশ্বাসী ভাই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প্রেরিতদের ও প্রাচীনদের নির্ধারিত নির্দেশ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ভাবে মণ্ডলীগুলি বিশ্বাসে দৃঢ় হতে থাকল ও প্রতিদিন সংখ্যায় বৃদ্ধি পেতে থাক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ৌল ও তাঁর সঙ্গীরা ফরুগিয়া ও গালাতিয়ায় গেলেন, কারণ এশিয়ায় সুসমাচার প্রচার করার বিষয়ে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তাঁদের অনুমতি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ঁরা মুশিয়ার সীমান্তে এলেন এবং বিথুনিয়ায় য়েতে চেষ্টা করলেন, কিন্তু যীশুর আত্মা তাদের সেখান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তাঁরা মুশিয়ার মধ্য দিয়ে ত্রোয়াতে গিয়ে পৌঁছ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রাত্রে পৌল এক দর্শন পেলেন, তিনি দেখলেন একজন মাকিদনিয়ান লোক দাঁড়িয়ে অনুনয় করে বল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মাকিদনিয়ায় আসুন! আমাদের সাহায্য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ৌলের এই দর্শন পাওয়ার পর আমরা সঙ্গে সঙ্গে মাকিদনিয়ায় যাওয়ার স্থির করলাম, আমরা বুঝতে পার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েখানে সুসমাচার প্রচার করার জন্য ঈশ্বর আমাদের ডাক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পৌল চিত্‌কার করে বলে উঠলেন, ‘নিজের ক্ষতি করবেন না, আমরা সকলেই এখানে আ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রা ত্রোয়া ছেড়ে জলপথে সোজা সামথ্রাকীতের দিকে রওনা দিলাম, আর পরদিন নিয়াপলিতে পৌঁছা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কারারক্ষক কাউকে আলো আনতে বলে ভেতরে দৌড়ে গেলেন, আর ভয়ে কাঁপতে কাঁপতে পৌল ও সীল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ুড় হয়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খান থেকে আমরা ফিলিপীতে গেলাম৷ ফিলিপী হল মাকিদনিয়ার এ অংশের এক উল্লেখয়োগ্য শহর, এক রো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নিবেশ, আমরা সেখানে কিছুদিন থাক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রে তাঁদের বাইরে নিয়ে এসে বললেন, ‘মহাশয়েরা, উদ্ধার পেতে হলে আমায় কি করতে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িশ্রামবারে আমরা শহরের ফটকের বাইরে নদীর ধারে গেলাম, মনে করলাম সেখানে নিশ্চয়ই কোন প্রার্থ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আছে৷ আর সেখানে য়ে সব স্ত্রীলোক সমবেত হয়েছিলেন, আমরা তাদের সঙ্গে কথা বলতে শুরু কর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ঁরা বললেন, ‘প্রভু যীশুর ওপর বিশ্বাস করুন, তাহলে আপনি ও আপনার গৃহের সকলেই উদ্ধার লাভ ক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খানে লুদিয়া নামে এক মহিলা ছিলেন, তাঁর বেগুনে রঙের কাপড়ের ব্যবসা ছিল৷ থুয়াতীরা শহর থেকে আগ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মহিলা সত্য ঈশ্বরের উপাসনা করতেন৷ তিনি আমাদের কথা শুনছিলেন, আর ঈশ্বর তাঁর হৃদয় খুলে দিল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লের কথা মন দিয়ে শুনে বিশ্বাস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রপর তাঁরা সেই কারারক্ষক ও তাঁর বাড়ির লোকের কাছে প্রভুর বার্তা প্রচার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বেশ রাত হয়ে গিয়েছিল কিন্তু কারারক্ষক সেই রাতেই পৌল ঔ সীলের সমস্ত ক্ষত ধুয়ে দিলেন এবং সপরি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প্তিস্ম গ্রহণ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রপর কারারক্ষক পৌল ও সীলকে নিজের গৃহে নিয়ে গিয়ে তাঁদের আহারের ব্যবস্থা করলেন৷ ঈশ্বরে বিশ্বাস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য়ায় তিনি ও তাঁর পরিবারের সকলে খুব আনন্দি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দিন সকাল হলে শাসকগণ রক্ষীবাহিনীদের দিয়ে কারারক্ষককে বলে পাঠালেন, ‘ঐ লোকদের ছেড়ে 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খন কারারক্ষক সেকথা পৌলকে জানালেন, ‘নগর অধ্যক্ষেরা আপনাদের ছেড়ে দেবার জন্য বলে পাঠিয়েছেন,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পনারা শান্তিতে এখান থেকে চলে য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ন্তু পৌল তাদের বললেন, ‘আমরা রোমান নাগরিক হওয়া সত্ত্বেও তারা আমাদের বিচার না করেই সকল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ত মেরেছেন৷ শেষে আমাদের কারাগারে বন্দী করেছিলেন৷ এখন তারা চুপি-চুপি আমাদের ছেড়ে দিতে চাইছেন? এ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 না! কিন্তু তাদের এখানে আসতে হবে আর এসে আমাদের কারাগারের বাইরে নিয়ে য়ে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েই রক্ষীবাহিনীর লোকেরা বিচারকদের জানাল য়ে পৌল ও সীল রোমান নাগরিক, তখন তারা ভয় প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ই তারা এসে ক্ষমা চাইল, আর তাঁদের কারাগারের বাইরে নিয়ে গিয়ে সেই শহর ছেড়ে চলে যা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রোধ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ৌল ও সীল কারাগার থেকে বের হয়ে লুদিয়ার বাড়ি গেলেন৷ সেখানে বিশ্বাসীদের সঙ্গে দেখা হল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কে উত্‌সাহ দিলেন৷ এরপর পৌল ও সীল শহর ছেড়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িনি ও তাঁর পরিবারের সকলে বাপ্তাইজ হলে পর, তিনি অনুরোধের সুরে আমাদের বললেন, ‘আপনারা যদ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কৃত বিশ্বাসী মনে করে থাকেন, তবে আমার বাড়িতে এসে থাকুন৷’ আর তাঁর বাড়িতে থাক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অনেক পীরাপীড়ি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দিন আমরা যখন প্রার্থনা করার জন্য যাচ্ছিলাম, তখন একজন ক্রীতদাসী আমাদের সামনে এল৷ তার উপর এমন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 মন্দ আত্মা ভর করে ছিল যার প্রভাবে সে মানুষের ভবিষ্যত্ বলে দিতে পারত৷ এই করে সে তার মনিবদেব 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জগারের রাস্তা করে দ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 আমাদেরও পৌলের পিছু ধরল আর চিত্‌কার করে বলতে লাগল, ‘এই লোকেরা পরাত্‌পর ঈশ্বরের দাস৷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েন কিভাবে তোমরা উদ্ধার পেতে পার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ভাবে সে অনেকদিন ধরে বলতে লাগল৷ শেষে পৌল এতে বিরক্ত হয়ে ঘুরে দাঁড়িয়ে সেই আত্মাকে বললেন ‘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র নামে আমি তোকে আদেশ করছি য়ে তুই এর থেকে বেরিয়ে যা৷’ তাতে সেই মন্দ আত্মা সঙ্গে সঙ্গে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ক্রীতদাসীর মনিবরা তা দেখল, আর সেই ক্রীতদাসীকে কাজে লাগিয়ে তাদের অর্থ উপার্জনের পথ বন্ধ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তে পেরে তারা পৌল ও সীলকে ধরে টানতে টানতে বাজারে কর্ত্তৃপক্ষের কাছে 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 নগরের কর্ত্তৃপক্ষের সামনে পৌল ঔ সীলকে নিয়ে এসে বলল, ‘এরা ইহুদী, আর এরা আমাদের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্ডগোলের সৃষ্টি কর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া এমন সব রীতি নীতি পালনের কথা বলছে যা পালন করা আমাদের পক্ষে নীতিবিরুদ্ধ কাজ, কারণ আমরা রো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গরিক৷ আমরা ঐসব পালন করতে পার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সেই জনতা তাঁদের ওপর মারমুখী হয়ে উঠল৷ নগররক্ষকগণ পৌল ও সীলের পোশাক ছিঁড়ে ফেলে তাঁদের ব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র জন্য হুকুম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ৌল ও সীলকে জনতা খুব মারধোর করার পর নেতারা তাঁদের কারাগারে পুরে দিল এবং কারারক্ষককে কড়া পাহ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ারারক্ষক এই নির্দেশ পেয়ে পৌল ও সীলকে কারাগারের ভেতরের কক্ষে নিয়ে গিয়ে দেওয়ালে বসানো ক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িগুলির মধ্যে তাঁদের পা আটক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2026-10-21T02:59:25Z</dcterms:created>
  <dcterms:modified xsi:type="dcterms:W3CDTF">2026-10-21T02:59:25Z</dcterms:modified>
  <dc:title>প্রেরিত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