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ஸ்திரீயினிடத்தில் பிறந்த மனுஷன் வாழ்நாள் குறுகினவனும் சஞ்சலம் நிறைந்தவனுமாயிருக்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பூவைப்போலப் பூத்து அறுப்புண்கிறான்; நிழலைப்போல நிலைநிற்காமல் ஓடிப்போ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 இப்படிப்பட்டவன்மேல் நீர் உம்முடைய கண்களைத் திறந்துவைத்து, உம்முடைய நியாயத்துக்கு என்னைக் கொண்டுபோவீரோ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சுத்தமானதிலிருத்து சுத்தமானதை பிறப்பிக்கத்தக்கவன் உண்டோ? ஒருவனும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னுடைய நாட்கள் இம்மாத்திரம் என்று குறிக்கப்பட்டிருக்கையால், அவனுடைய மாதங்களின் தொகை உம்மிடத்தில் இருக்கிறது; அவன் கடந்துபோகக் கூடாத எல்லையை அவனுக்கு ஏற்படுத்தின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ஒரு கூலிக்காரனைப்போல் தன் நாளின் வேலையாயிற்று என்று ரம்மியப்படுமட்டும் அவன் ஓய்ந்திருக்கும்படி உமது பார்வையை அவனைவிட்டு விலக்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ரு மரத்தைக்குறித்தாவது நம்பிக்கையுண்டு; அது வெட்டிப்போடப்பட்டாலும் திரும்பத் தழைக்கும், அதின் இளங்கிளைகள் துளிர்க்கும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தின் வேர் தரையிலே பழையதாகி, அதின் அடிக்கட்டை மண்ணிலே செத்தால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ண்ணீரின் வாசனையினால் அது துளிர்த்து, இளமரம்போலக் கிளைவிட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மனுஷனோவென்றால் செத்தபின் ஒழிந்துபோகிறான், மனுபுத்திரர் ஜீவித்துப்போனபின் அவன் எங்கே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ண்ணீர் ஏரியிலிருந்து வடிந்து வெள்ளம் வற்றிச் சுவறிப்போகிறதுபோல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னுஷன் படுத்துக்கிடக்கிறான் ; வானங்கள் ஒழிந்துபோகுமளவும் எழுந்திருக்கிறதும் இல்லை, நித்திரை தெளிந்து விழிக்கிறதும் இ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ர் என்னைப் பாதாளத்தில் ஒளித்து, உமது கோபம் தீருமட்டும் என்னை மறைத்து, என்னைத் திரும்ப நினைக்கும்படிக்கு எனக்கு ஒரு காலத்தைக் குறித்தால் நல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னுஷன் செத்தபின் பிழைப்பானோ? எனக்கு மாறுதல் வருமென்று எனக்குக் குறிக்கப்பட்ட போராட்டத்தின் நாளெல்லாம் நான் காத்திருக்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்னைக் கூப்பிடும், அப்பொது நான் உமக்கு உத்தரவு சொல்லுவேன்; உமது கைகளின் கிரியையின்மேல் விருப்பம் வைப்பீர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ப்பொழுது என் நடைகளை எண்ணுகிறீர், என் பாவத்தின்மேலல்லவோ கவனமாயிருக்கிற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மீறுதல் ஒரு கட்டாகக் கட்டப்பட்டு முத்திரைபோடப்பட்டிருக்கிறது, என் அக்கிரமத்தை ஒருமிக்கச் சேர்த்த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லை முதலாய் விழுந்து கரைந்துபோம், கன்மலை தன் இடத்தை விட்டுப்பேர்ந்துபோ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ண்ணீர் கற்களைக் குடையும்; ஜலப்பிரவாகம் பூமியின் தூளில் முளைத்ததை மூடும்; அப்படியே மனுஷன் கொண்டிருக்கும் நம்பிக்கையை அழிக்கிறீ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ர் என்றைக்கும் அவனைப் பெலனாய் நெருக்குகிறதினால் அவன் போய்விடுகிறான்; அவன் முகரூபத்தை மாறப்பண்ணி அவனை அனுப்பிவிடுகிறீ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் பிள்ளைகள் கனமடைந்தாலும் அவன் உணரான்; அவர்கள் சிறுமைப்பட்டாலும் அவர்களைக் கவனிய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ாம்சம் அவனிலிருக்குமளவும் அதற்கு நோவிருக்கும்; அவன் ஆத்துமா அவனுக்குள்ளிருக்குமட்டும் அதற்குத் துக்கமுண்டு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மாம்சம் அவனிலிருக்குமளவும் அதற்கு நோவிருக்கும்; அவன் ஆத்துமா அவனுக்குள்ளிருக்குமட்டும் அதற்குத் துக்கமுண்டு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मनुष्य जो स्त्री से उत्पन्न होता है, वह थोड़े दिनों का और दुख से भरा रह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 फूल की नाईं खिलता, फिर तोड़ा जाता हे; वह छाया की रीति पर ढल जाता, और कहीं ठहरता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क्या तू ऐसे पर दृष्टि लगाता है? क्या तू मुझे अपने साथ कचहरी में घसीट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अशुद्ध वस्तु से शुद्ध वस्तु को कौन निकाल सकता है? कोई नही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मनुष्य के दिन नियुक्त किए गए हैं, और उसके महीनों की गिनती तेरे पास लिखी है, और तू ने उस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ऐसा सिवाना बान्धा है जिसे वह पार नहीं कर सक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इस कारण उस से अपना मुंह फेर ले, कि वह आराम करे, जब तक कि वह मजदूर की नाईं अपना दिन पूरा न कर ल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ृक्ष की तो आशा रहती है, कि चाहे वह काट डाला भी जाए, तौभी फिर पनपेगा और उस से नर्म नर्म डाल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लती ही रह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चाहे उसकी जड़ भूमि में पुरानी भी हो जाए, और उसका ठूंठ मिट्टी में सूख भी जाए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तौभी वर्षा की गन्ध पाकर वह फिर पनपेगा, और पौधे की नाईं उस से शाखाएं फूट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परन्तु पुरुष मर जाता, और पड़ा रहता है; जब उसका प्राण छूट गया, तब वह कहां रह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जैसे नील नदी का जल घट जाता है, और जैसे महानद का जल सूखते सूखते सूख जाता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वैसे ही मनुष्य लेट जाता और फिर नहीं उठता; जब तक आकाश बना रहेगा तब तक वह न जागेगा, और न उसकी नीं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टूट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भला होता कि तू मुझे अधोलोक में छिपा लेता, और जब तक तेरा कोप ठंढा न हो जाए तब तक मुझे छिपाए रखत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और मेरे लिये समय नियुक्त कर के फिर मेरी सुधि ले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यदि मनुष्य मर जाए तो क्या वह फिर जीवित होगा? जब तक मेरा छूटकारा न होता तब तक मैं अपनी कठिन सेव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सारे दिन आशा लगाए रह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ू मुझे बुलाता, और मैं बोलता; तुझे अपने हाथ के बनाए हुए काम की अभिलाषा हो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परन्तु अब तू मेरे पग पग को गिनता है, क्या तू मेरे पाप की ताक में लगा नहीं रहत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मेरे अपराध छाप लगी हुई थैली में हैं, और तू ने मेरे अधर्म को सी रख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और निश्चय पहाड़ भी गिरते गिरते नाश हो जाता है, और चट्टान अपने स्थान से हट जाती है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पत्थर जल से घिस जाते हैं, और भूमि की धूलि उसकी बाढ़ से बहाई जाती है; उसी प्रकार तू मनुष्य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शा को मिटा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ू सदा उस पर प्रबल होता, और वह जाता रहता है; तू उसका चिहरा बिगाड़कर उसे निकाल देत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उसके पुत्रों की बड़ाई होती है, और यह उसे नहीं सूझता; और उनकी घटी होती है, परन्तु वह उनका ह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जानत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केवल अपने ही कारण उसकी देह को दु:ख होता है; और अपने ही कारण उसका प्राण अन्दर ही अन्दर शोकित रहत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4">
  <a:themeElements>
    <a:clrScheme name="Theme1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2026-10-21T10:25:16Z</dcterms:created>
  <dcterms:modified xsi:type="dcterms:W3CDTF">2026-10-21T10:25:16Z</dcterms:modified>
  <dc:title>अय्यूब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