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presProps" Target="presProps.xml"/>
  <Relationship Id="rId58" Type="http://schemas.openxmlformats.org/officeDocument/2006/relationships/viewProps" Target="viewProps.xml"/>
  <Relationship Id="rId5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அவன் எப்பிராயீம் மலைகளையும் சலீஷா நாட்டையும் கடந்துபோனான்; அங்கே அவைகளைக் காணாமல் சாலீம் நாட்டைக்கடந்தார்கள். அங்கேயும் காணவில்லை, பென்யமீன் நாட்டை உருவக்கடந்தும் அவைகளைக் காணவில்லை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டியே அவன் எப்பிராயீம் மலைகளையும் சலீஷா நாட்டையும் கடந்துபோனான்; அங்கே அவைகளைக் காணாமல் சாலீம் நாட்டைக்கடந்தார்கள். அங்கேயும் காணவில்லை, பென்யமீன் நாட்டை உருவக்கடந்தும் அவைகளைக் காணவில்லை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சூப் என்னும் நாட்டிற்கு வந்தபோது, சவுல் தன்னோடிருந்த வேலைக்காரனை நோக்கி: என் தகப்பன், கழுதைகளின் மேலுள்ள கவலையைவிட்டு, நமக்காகக் கவலைப்படாதபடிக்குத் திரும்பிப்போவோம் வா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சூப் என்னும் நாட்டிற்கு வந்தபோது, சவுல் தன்னோடிருந்த வேலைக்காரனை நோக்கி: என் தகப்பன், கழுதைகளின் மேலுள்ள கவலையைவிட்டு, நமக்காகக் கவலைப்படாதபடிக்குத் திரும்பிப்போவோம் வா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ன்: இதோ, இந்தப் பட்டணத்திலே தேவனுடைய மனுஷன் ஒருவர் இருக்கிறார்; அவர் பெரியவர்; அவர் சொல்லுகிறதெல்லாம் தப்பாமல் நடக்கும்; அங்கே போவோம்; ஒரு வேளை அவர் நாம் போகவேண்டிய நம்முடைய வழியை நமக்குத் தெரிவிப்பார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ற்கு அவன்: இதோ, இந்தப் பட்டணத்திலே தேவனுடைய மனுஷன் ஒருவர் இருக்கிறார்; அவர் பெரியவர்; அவர் சொல்லுகிறதெல்லாம் தப்பாமல் நடக்கும்; அங்கே போவோம்; ஒரு வேளை அவர் நாம் போகவேண்டிய நம்முடைய வழியை நமக்குத் தெரிவிப்பார்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 தன் வேலைக்காரனைப் பார்த்து: நாம் போனாலும் அந்த மனுஷனுக்கு என்னத்தைக் கொண்டுபோவோம்; நம்முடைய பைகளில் இருந்த தின்பண்டங்கள் செலவழிந்துபோயிற்று; தேவனுடைய மனுஷனாகிய அவருக்குக் கொண்டு போகத்தக்க காணிக்கை நம்மிடத்தில் ஒன்றும் இல்லையே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சவுல் தன் வேலைக்காரனைப் பார்த்து: நாம் போனாலும் அந்த மனுஷனுக்கு என்னத்தைக் கொண்டுபோவோம்; நம்முடைய பைகளில் இருந்த தின்பண்டங்கள் செலவழிந்துபோயிற்று; தேவனுடைய மனுஷனாகிய அவருக்குக் கொண்டு போகத்தக்க காணிக்கை நம்மிடத்தில் ஒன்றும் இல்லையே என்ற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வேலைக்காரன் பின்னும் சவுலைப் பார்த்து: இதோ, என் கையில் இன்னும் கால்சேக்கல் வெள்ளியிருக்கிறது; தேவனுடைய மனுஷன் நமக்கு நம்முடைய வழியை அறிவிக்கும் படிக்கு, அதை அவருக்குக் கொடுப்பேன் என்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த வேலைக்காரன் பின்னும் சவுலைப் பார்த்து: இதோ, என் கையில் இன்னும் கால்சேக்கல் வெள்ளியிருக்கிறது; தேவனுடைய மனுஷன் நமக்கு நம்முடைய வழியை அறிவிக்கும் படிக்கு, அதை அவருக்குக் கொடுப்பேன் என்ற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ற்காலத்தில் இஸ்ரவேலில் யாதொருவர் தேவனிடத்தில் விசாரிக்கப்போனால், ஞான திஷ்டிக்காரனிடத்திற்குப் போவோம் வாருங்கள் என்பார்கள்; இந்நாளிலே தீர்க்கதரிசி என்னப்படுகிறவன் முற்காலத்தில் ஞானதிருஷ்டிக்காரன் என்னப்படு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முற்காலத்தில் இஸ்ரவேலில் யாதொருவர் தேவனிடத்தில் விசாரிக்கப்போனால், ஞான திஷ்டிக்காரனிடத்திற்குப் போவோம் வாருங்கள் என்பார்கள்; இந்நாளிலே தீர்க்கதரிசி என்னப்படுகிறவன் முற்காலத்தில் ஞானதிருஷ்டிக்காரன் என்னப்படு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சவுல் தன் வேலைக்காரனை நோக்கி: நல்லகாரியம் சொன்னாய், போவோம் வா என்றான்; அப்படியே தேவனுடைய மனுஷன் இருந்த அந்தப் பட்டணத்திற்குப் போன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ட்டணத்து மேட்டின் வழியாய் ஏறுகிறபோது, தண்ணீர் எடுக்கவந்த பெண்களைக் கண்டு: ஞானதிருஷ்டிக்காரன் இங்கே இருக்கிறாரா என்று அவர்களைக் கேட்ட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ர்கள் பட்டணத்து மேட்டின் வழியாய் ஏறுகிறபோது, தண்ணீர் எடுக்கவந்த பெண்களைக் கண்டு: ஞானதிருஷ்டிக்காரன் இங்கே இருக்கிறாரா என்று அவர்களைக் கேட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இருக்கிறார்; இதோ, உங்களுக்கு எதிரே இருக்கிறார்; தீவிரமாய்ப் போங்கள்; இன்றைக்கு ஜனங்கள் மேடையில் பலியிடுகிறபடியினால், இன்றையதினம் பட்டணத்திற்கு வந்த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: இருக்கிறார்; இதோ, உங்களுக்கு எதிரே இருக்கிறார்; தீவிரமாய்ப் போங்கள்; இன்றைக்கு ஜனங்கள் மேடையில் பலியிடுகிறபடியினால், இன்றையதினம் பட்டணத்திற்கு வந்த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பட்டணத்திற்குள் பிரவேசித்தவுடனே, அவர் மேடையின்மேல் போஜனம் பண்ணப்போகிறதற்கு முன்னே அவரைக் காண்பீர்கள்; அவர் வருமட்டும் ஜனங்கள் போஜனம் பண்ணமாட்டார்கள்; பலியிட்டதை அவர் ஆசீர்வதிப்பார்; பின்பு அழைக்கப்பட்டவர்கள் போஜனம் பண்ணுவார்கள்; உடனே போங்கள்; இந்நேரத்திலே அவரைக் கண்டுகொள்ளலாம் எ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பட்டணத்திற்குள் பிரவேசித்தவுடனே, அவர் மேடையின்மேல் போஜனம் பண்ணப்போகிறதற்கு முன்னே அவரைக் காண்பீர்கள்; அவர் வருமட்டும் ஜனங்கள் போஜனம் பண்ணமாட்டார்கள்; பலியிட்டதை அவர் ஆசீர்வதிப்பார்; பின்பு அழைக்கப்பட்டவர்கள் போஜனம் பண்ணுவார்கள்; உடனே போங்கள்; இந்நேரத்திலே அவரைக் கண்டுகொள்ளலாம் எ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ீங்கள் பட்டணத்திற்குள் பிரவேசித்தவுடனே, அவர் மேடையின்மேல் போஜனம் பண்ணப்போகிறதற்கு முன்னே அவரைக் காண்பீர்கள்; அவர் வருமட்டும் ஜனங்கள் போஜனம் பண்ணமாட்டார்கள்; பலியிட்டதை அவர் ஆசீர்வதிப்பார்; பின்பு அழைக்கப்பட்டவர்கள் போஜனம் பண்ணுவார்கள்; உடனே போங்கள்; இந்நேரத்திலே அவரைக் கண்டுகொள்ளலாம் என்ற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ர்கள் பட்டணத்திற்குப் போய், பட்டணத்தின் நடுவே சேர்ந்தபோது, இதோ, சாமுவேல் மேடையின் மேல் ஏறிப்போகிறதற்காக, அவர்களுக்கு எதிரே புறப்பட்டுவந்த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கோத்திரத்தாரில் கீஸ் என்னும் பேருள்ள மகா பராக்கிரமசாலியான ஒரு மனுஷன் இருந்தான்; அவன் பென்யமீன் கோத்திரத்தானாகிய அபியாவின் மகனான பெகோராத்திற்குப் பிறந்த சேரோரின் புத்திரனாகிய அபீயேலின் குமார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ென்யமீன் கோத்திரத்தாரில் கீஸ் என்னும் பேருள்ள மகா பராக்கிரமசாலியான ஒரு மனுஷன் இருந்தான்; அவன் பென்யமீன் கோத்திரத்தானாகிய அபியாவின் மகனான பெகோராத்திற்குப் பிறந்த சேரோரின் புத்திரனாகிய அபீயேலின் குமார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வுல் வர ஒரு நாளுக்கு முன்னே கர்த்தர் சாமுவேலின் காதுகேட்க: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ச் சவுல் என்னும் பேருள்ள சவுந்தரியமான வாலிபனாகிய ஒரு குமாரன் இருந்தான்; இஸ்ரவேல் புத்திரரில் அவனைப்பார்க்கிலும் சவுந்தரியவான் இல்லை; எல்லா ஜனங்களும் அவன் தோளுக்குக் கீழாயிருக்கத்தக்க உயரமுள்ளவனாயிருந்த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னுக்குச் சவுல் என்னும் பேருள்ள சவுந்தரியமான வாலிபனாகிய ஒரு குமாரன் இருந்தான்; இஸ்ரவேல் புத்திரரில் அவனைப்பார்க்கிலும் சவுந்தரியவான் இல்லை; எல்லா ஜனங்களும் அவன் தோளுக்குக் கீழாயிருக்கத்தக்க உயரமுள்ளவனாயிருந்த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லின் தகப்பனாகிய கீசுடைய கழுதைகள் காணாமற்போயிற்று; ஆகையால் கீஸ் தன் குமாரனாகிய சவுலை நோக்கி: நீ வேலைக்காரரில் ஒருவனைக் கூட்டிக்கொண்டு, கழுதைகளைத் தேட, புறப்பட்டுப்போ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லின் தகப்பனாகிய கீசுடைய கழுதைகள் காணாமற்போயிற்று; ஆகையால் கீஸ் தன் குமாரனாகிய சவுலை நோக்கி: நீ வேலைக்காரரில் ஒருவனைக் கூட்டிக்கொண்டு, கழுதைகளைத் தேட, புறப்பட்டுப்போ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ளை இந்நேரத்திற்குப் பென்யமீன் நாட்டானாகிய ஒரு மனுஷனை உன்னிடத்தில் அனுப்புவேன்; அவனை என் ஜனமாகிய இஸ்ரவேலின்மேல் அதிபதியாக அபிஷேகம் பண்ணக்கடவாய்; அவன் என் ஜனத்தைப் பெலிஸ்தரின் கைக்கு நீங்கலாக்கி ரட்சிப்பான்; என் ஜனத்தின் முறையிடுதல் என்னிடத்தில் வந்து எட்டினபடியினால், நான் அவர்களைக் கடாட்சித்தேன் என்று வெளிப்படுத்தியிருந்த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ளை இந்நேரத்திற்குப் பென்யமீன் நாட்டானாகிய ஒரு மனுஷனை உன்னிடத்தில் அனுப்புவேன்; அவனை என் ஜனமாகிய இஸ்ரவேலின்மேல் அதிபதியாக அபிஷேகம் பண்ணக்கடவாய்; அவன் என் ஜனத்தைப் பெலிஸ்தரின் கைக்கு நீங்கலாக்கி ரட்சிப்பான்; என் ஜனத்தின் முறையிடுதல் என்னிடத்தில் வந்து எட்டினபடியினால், நான் அவர்களைக் கடாட்சித்தேன் என்று வெளிப்படுத்தியிருந்த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ளை இந்நேரத்திற்குப் பென்யமீன் நாட்டானாகிய ஒரு மனுஷனை உன்னிடத்தில் அனுப்புவேன்; அவனை என் ஜனமாகிய இஸ்ரவேலின்மேல் அதிபதியாக அபிஷேகம் பண்ணக்கடவாய்; அவன் என் ஜனத்தைப் பெலிஸ்தரின் கைக்கு நீங்கலாக்கி ரட்சிப்பான்; என் ஜனத்தின் முறையிடுதல் என்னிடத்தில் வந்து எட்டினபடியினால், நான் அவர்களைக் கடாட்சித்தேன் என்று வெளிப்படுத்தியிருந்த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முவேல் சவுலைக் கண்ட போது, கர்த்தர் அவனிடத்தில்: இதோ, நான் உனக்குச் சொல்லியிருந்த மனுஷன் இவனே; இவன் தான் என் ஜனத்தை ஆளுவான் என்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முவேல் சவுலைக் கண்ட போது, கர்த்தர் அவனிடத்தில்: இதோ, நான் உனக்குச் சொல்லியிருந்த மனுஷன் இவனே; இவன் தான் என் ஜனத்தை ஆளுவான் என்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வுல் நடுவாசலிலே சாமுவேலிடத்தில் வந்து: ஞானதிருஷ்டிக்காரன் வீடு எங்கே, சொல்லும் என்று கேட்ட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் சவுலுக்குப் பிரதியுத்தரமாக: ஞானதிருஷ்டிக்காரன் நான் தான்; நீ எனக்கு முன்னே மேடையின்மேல் ஏறிப்போ; நீங்கள் இன்றைக்கு என்னோடே போஜனம்பண்ணவேண்டும்; நாளைக்காலமே நான் உன் இருதயத்தில் உள்ளது எல்லாவற்றையும் உனக்கு அறிவித்து, உன்னை அனுப்பிவிடுவ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் சவுலுக்குப் பிரதியுத்தரமாக: ஞானதிருஷ்டிக்காரன் நான் தான்; நீ எனக்கு முன்னே மேடையின்மேல் ஏறிப்போ; நீங்கள் இன்றைக்கு என்னோடே போஜனம்பண்ணவேண்டும்; நாளைக்காலமே நான் உன் இருதயத்தில் உள்ளது எல்லாவற்றையும் உனக்கு அறிவித்து, உன்னை அனுப்பிவிடுவ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சாமுவேல் சவுலுக்குப் பிரதியுத்தரமாக: ஞானதிருஷ்டிக்காரன் நான் தான்; நீ எனக்கு முன்னே மேடையின்மேல் ஏறிப்போ; நீங்கள் இன்றைக்கு என்னோடே போஜனம்பண்ணவேண்டும்; நாளைக்காலமே நான் உன் இருதயத்தில் உள்ளது எல்லாவற்றையும் உனக்கு அறிவித்து, உன்னை அனுப்பிவிடுவ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ு நாளைக்கு முன்னே காணாமற்போன கழுதைகளைப் பற்றிக் கவலைப்படவேண்டாம்; அவைகள் அகப்பட்டது; இதல்லாமல் சகல இஸ்ரவேலின் அபேட்சையும் யாரை நாடுகிறது? உன்னையும் உன் வீட்டார் அனைவரையும் அல்லவா? என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ூன்று நாளைக்கு முன்னே காணாமற்போன கழுதைகளைப் பற்றிக் கவலைப்படவேண்டாம்; அவைகள் அகப்பட்டது; இதல்லாமல் சகல இஸ்ரவேலின் அபேட்சையும் யாரை நாடுகிறது? உன்னையும் உன் வீட்டார் அனைவரையும் அல்லவா?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வுல் பிரதியுத்தரமாக: நான் இஸ்ரவேல் கோத்திரங்களிலே சிறிதான பென்யமீன் கோத்திரத்தான் அல்லவா? பென்யமீன் கோத்திரத்துக் குடும்பங்களிலெல்லாம் என் குடும்பம் அற்பமானது அல்லவா? நீர் இப்படிப்பட்ட வார்த்தையை என்னிடத்தில் சொல்வானேன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சவுல் பிரதியுத்தரமாக: நான் இஸ்ரவேல் கோத்திரங்களிலே சிறிதான பென்யமீன் கோத்திரத்தான் அல்லவா? பென்யமீன் கோத்திரத்துக் குடும்பங்களிலெல்லாம் என் குடும்பம் அற்பமானது அல்லவா? நீர் இப்படிப்பட்ட வார்த்தையை என்னிடத்தில் சொல்வானேன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ாமுவேல் சவுலையும் அவன் வேலைக்காரனையும் போஜனசாலைக்குள் அழைத்துக்கொண்டுபோய், அவர்களை அழைக்கப்பட்டவர்களுக்குள்ளே தலைமையான இடத்திலே வைத்தான்; அழைக்கப்பட்டவர்கள் ஏறக்குறைய முப்பதுபேராயிருந்த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ாமுவேல் சவுலையும் அவன் வேலைக்காரனையும் போஜனசாலைக்குள் அழைத்துக்கொண்டுபோய், அவர்களை அழைக்கப்பட்டவர்களுக்குள்ளே தலைமையான இடத்திலே வைத்தான்; அழைக்கப்பட்டவர்கள் ஏறக்குறைய முப்பதுபேராயிருந்த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சாமுவேல் சமையற்காரனைப் பார்த்து: நான் உன் கையிலே ஒரு பங்கைக் கொடுத்துவைத்தேனே, அதைக் கொண்டுவந்து வை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பு சாமுவேல் சமையற்காரனைப் பார்த்து: நான் உன் கையிலே ஒரு பங்கைக் கொடுத்துவைத்தேனே, அதைக் கொண்டுவந்து வை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மையற்காரன், ஒரு முன்னந்தொடையையும், அதனோடிருந்ததையும் எடுத்துக்கொண்டு வந்து, அதை சவுலுக்குமுன் வைத்தான்; அப்பொழுது சாமுவேல்: இதோ, இது உனக்கென்று வைக்கப்பட்டது, இதை உனக்கு முன்பாக வைத்துச் சாப்பிடு; நான் ஜனங்களை விருந்துக்கு அழைத்ததுமுதல், இதுவரைக்கும் இது உனக்காக வைக்கப்பட்டிருந்தது என்றான்; அப்படியே சவுல் அன்றையதினம் சாமுவேலோடே சாப்பிட்ட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சமையற்காரன், ஒரு முன்னந்தொடையையும், அதனோடிருந்ததையும் எடுத்துக்கொண்டு வந்து, அதை சவுலுக்குமுன் வைத்தான்; அப்பொழுது சாமுவேல்: இதோ, இது உனக்கென்று வைக்கப்பட்டது, இதை உனக்கு முன்பாக வைத்துச் சாப்பிடு; நான் ஜனங்களை விருந்துக்கு அழைத்ததுமுதல், இதுவரைக்கும் இது உனக்காக வைக்கப்பட்டிருந்தது என்றான்; அப்படியே சவுல் அன்றையதினம் சாமுவேலோடே சாப்பிட்ட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மேடையிலிருந்து பட்டணத்திற்கு இறங்கிவந்தபின்பு, அவன் மேல்வீட்டிலே சவுலோடே பேசிக்கொண்டிருந்த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வர்கள் மேடையிலிருந்து பட்டணத்திற்கு இறங்கிவந்தபின்பு, அவன் மேல்வீட்டிலே சவுலோடே பேசிக்கொண்டிருந்த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திகாலமே கிழக்கு வெளுக்கிற நேரத்தில் எழுந்திருந்தபோது, சாமுவேல் சவுலை மேல்வீட்டின் மேல் அழைத்து: நான் உன்னை அனுப்பிவிடும்படிக்கு ஆயத்தப்படு என்றான்; சவுல் ஆயத்தப்பட்டபோது, அவனும் சாமுவேலும் இருவருமாக வெளியே புறப்ப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வர்கள் அதிகாலமே கிழக்கு வெளுக்கிற நேரத்தில் எழுந்திருந்தபோது, சாமுவேல் சவுலை மேல்வீட்டின் மேல் அழைத்து: நான் உன்னை அனுப்பிவிடும்படிக்கு ஆயத்தப்படு என்றான்; சவுல் ஆயத்தப்பட்டபோது, அவனும் சாமுவேலும் இருவருமாக வெளியே புறப்பட்ட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பட்டணத்தின் கடைசி மட்டும் இறங்கி வந்த போது, சாமுவேல் சவுலைப் பார்த்து: வேலைக்காரனை நமக்கு முன்னே நடந்துபோகச் சொல் என்றான்; அப்படியே அவன் நடந்து போனான்; இப்பொழுது நான் தேவனுடைய வார்த்தையை உனக்குத் தெரிவிக்கும்படிக்கு, நீ சற்றே தரித்துநில்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வர்கள் பட்டணத்தின் கடைசி மட்டும் இறங்கி வந்த போது, சாமுவேல் சவுலைப் பார்த்து: வேலைக்காரனை நமக்கு முன்னே நடந்துபோகச் சொல் என்றான்; அப்படியே அவன் நடந்து போனான்; இப்பொழுது நான் தேவனுடைய வார்த்தையை உனக்குத் தெரிவிக்கும்படிக்கு, நீ சற்றே தரித்துநில் என்ற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15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 એફાઈમનાં ડુંગરાળ પ્રદેશમાં અને શાલીશામાં ગયા, તેઓને ગધેડાઓ મળ્યા નહિ. તેઓ શાઅલીમ ગયા, પણ તે 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ળ્યા. તેઓએ બિન્યામીનના પ્રદેશમાં મુસાફરી કરી, પરંતુ ત્યાં પણ તે ન મળ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છેવટે તેઓ સૂફ પ્રદેશમાં પ્રવેશ થયા, ત્યારે શાઉલે પોતાની સાથેના ચાકરને કહ્યું, “ચાલ, હવે આપણે પાછ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ઈએ, નહિ તો માંરા પિતા ગધેડાંની ચિંતા કરવાનું છોડીને આપણી ચિંતા કરવા લાગ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ેથી ચાકરે જવાબ આપ્યો, “આ, શહેરમાં એક દેવનો માંણસ રહે છે. તેનું માંન ઘણું છે. તે જે કાંઈં કહ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સાચું પડે છે. તો આપણે તેની પાસે જવું જોઈએ, કદાચ એ આપણને કહે કે આપણે કયા માંગેર્ જવ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ત્યારે શાઉલે પોતાના ચાકરને કહ્યું, “ધારો કે આપણે જઈએ તો તેની આગળ ભેટ આપવા શું લઈએ? આપણી થેલી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ંઈ ખાવાનું તો રહ્યું નથી, એ દેવના માંણસને ભેટ ધરવા આપણી પાસે તો કશું જ નથી, આપણે તેને આપીશું શું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થી ચાકરે શાઉલને પ્રત્યુત્તર આપ્યો કે, “જો, માંરી પાસે પા શેકેલ ચાંદી છે; તે હું એ દેવના માંણસ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શ કે, તે આપણને આપણો માંર્ગ બતાવ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ભૂતકાળમાં ઇસ્રાએલના લોકો પ્રબોધકને દેવ પાસેથી કઇ જાણવું હોય તો તેઓ કહેતા, “ચાલો આપણે દૃષ્ટા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ઇએ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શાઉલ સંમત થયો, “ઠીક આપણે પ્રયત્ન કરી જોઈએ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તેઓ નગરમાં જવા ટેકરો ચઢતા હતા, ત્યારે પાણી ભરવા જતી કેટલીક યુવાન કન્યાઓ તેઓને સામે મળી. તેઓ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ે પૂછયું, “શું દૃષ્ટા નગરમાં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કન્યાઓએ કહ્યું, “હાજી, આ જ માંગેર્ આગળ વધો, મળશે. વહેલા જાઓ. તે હમણાં જ શહેરમાં આવ્યા છે, કેમ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જે ટેકરી ઉપરનાં મંદિરમાં લોકોએ ઉપાસના અને શાંત્યર્પણ રાખ્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ે શહેરમાં દાખલ થશો કે તરત જ ટેકરી પર જમવાં જતાં પહેલાં તમે તેમને મળશો. એના આવ્યા પહેલાં લો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મશે નહિ, એ યજ્ઞને આશીર્વાદ આપે ત્યાર પછી જ મહેમાંનો જમશે. તમે હમણા જ ઉપર જાઓ એટલે તરત જ તેઓ ત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ળ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ઓ નગરમાં ગયા અને દરવાજાની અંદર પ્રવેશ્યા તે જ સમયે તેમણે શમુએલને ઉપાસના સ્થાન તરફ આવતા જો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બિન્યામીનના કુળમાં કીશ નામનો એક માંણસ હતો. તે બહુ શૂરવીર હતો. કીશ બિન્યામીની અફીઆહના પુત્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ખોરાથના પુત્ર સરોરના પુત્ર અબીએલનો પુત્ર થ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શાઉલ આવ્યો તેને આગલે દિવસે યહોવાએ શમુએલને કહ્યું હત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ને શાઉલ નામનો એક પુત્ર હતો. તે યુવાન અને રૂપાળો હતો. ઇસ્રાએલીઓમાં તેના કરતાં વધારે રૂપાળું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 હતું અને બીજા કરતાં તે એક વેંત વધું ઊંચ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એક વખત શાઉલના પિતા કીશનાં કેટલાંક ગધેડાં ખોવાઈ ગયાં, તેથી કીશે શાઉલને કહ્યુ, “એક ચાકરને સાથે લઈ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ધેડાઓને શોધવા જ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આવતી કાલે આ સમયે હું બિન્યામીનના પ્રદેશમાંથી એક વ્યકિતને હું તારી પાસે મોકલીશ. તેનો ત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ી લોકોના રાજા તરીકે અભિષેક કરજે, અને તે ઇસ્રાએલના લોકોને પલિસ્તીઓંથી બચાવશે. કેમકે મેં માંર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ું દુ:ખ જોયું છે, અને તેમની ફરિયાદ સાંભળ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જયારે શમુએલે શાઉલને જોયો ત્યારે યહોવાએ તેને કહ્યું, “મેં તને જે માંણસની વાત કરી હતી તે જ આ છે, 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ણસ માંરા લોકો ઉપર શાસન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એ જ વખતે શાઉલ શમુએલ પાસે ગયો અને કહ્યુું, “કૃપા કરીને મને કહેશો, દૃષ્ટાનું ઘર કયાં છે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શમુએલે જવાબ આપ્યો, “હું જ દૃષ્ટા છું! માંરી આગળ તું ટેકરા પરના મંદિરે પહોંચી જા. આજે તમાંર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ી સાથે જમવાનું છે. તારા મનમાં જે પ્રશ્ર્ન છે તેનો ઉત્તર હું તને સવારે આપીશ. અને તને તારે રસ્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વા દઈ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્રણ દિવસ પહેલાં જે ગધેડાં ખોવાઈ ગયાં હતાં તે વિષે ચિંતા કરીશ નહિ, તે મળી ગયા છે. પણ બધ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ઇસ્રાએલીઓ તમાંરી અને તમાંરા કુટુંબની ભણી જોઇ રહ્યા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શાઉલે કહ્યું, “હું બિન્યામીનના વંશનો છું. અમાંરો વંશ તો ઇસ્રાએલીઓમાં સૌથી નાનો છે અને બિન્યામી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જામાં અમાંરૂ કુટુંબ નાનામાં નાનુ છે. તો તમે આવું કેમ કહો છો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પછી શમુએલે શાઉલને અને તેના ચાકરને ભોજનખંડમાં લઈ ગયો, અને તેમને મહેમાંનોની આગળ બેસાડ્યા. લગભ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્રીસેક મહેમાંનો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શમુએલે રસોઈયાને કહ્યું, “એક ખાસ મહેમાંન માંટે રાખવા મે તને જે માંસનો ઉત્તમ ટુકડો આપ્યો હતો તે લ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આથી રસોઈયાએ અર્પણનો જાંધનો ભાગ લાવીને શાઉલને આપ્યો. શમુએલે કહ્યું, “કૃપા કરીને જમવા માંડ આ ખ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ેળાવડા પર આ ભાગ મે તારે માંટે રાખી મૂક્યો હતો. આ રીતે શાઉલે અર્પણને શમુએલ સાથે ખાધ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ઓ પ્રાર્થના સ્થાનેથી નીચે આવ્યા અને નગરમાં ગયા. શમુએલે શાઉલને રાત્રે ધાબા ઉપર સૂવા માંટ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ંમત્રણ આપ્યુ અને તે ત્યાં સૂઇ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વહેલી પરોઢે શમુએલે શાઉલને ધાબા ઉપર બૂમ પાડી અને કહ્યું, “ઊઠ, હું તને તારે માંગેર્ જવા દઉ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ાઉલ ઊઠયો અને તે અને શમુએલ બંને રસ્તા ઉપર નીકળી પડ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તેઓ શહેરને નાકે આવ્યા, ત્યારે શમુએલે શાઉલને કહ્યું, “તારા ચાકરને આગળ મોકલી દે.” ચાકર ચાલતો થ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મુએલે કહ્યું, “તું થોડી વાર અહીં ઊભો રહે. હું તને દેવનો સંદેશો કહુ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૧ શમૂએલ : 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2026-10-21T09:35:07Z</dcterms:created>
  <dcterms:modified xsi:type="dcterms:W3CDTF">2026-10-21T09:35:07Z</dcterms:modified>
  <dc:title>૧ શમૂએલ : 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