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டுக்கண் செய்து, ஊத்தையும் அழுக்குமாயிருக்கிற நகரத்துக்கு ஐயோ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சத்தத்துக்குச் செவிகொடுக்கவில்லை; அது கடிந்துகொள்ளுதலை ஏற்றுக்கொள்ளவில்லை; அது கர்த்தரை நம்பவில்லை; அது தன் தேவனிடத்தில் சேர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சத்தத்துக்குச் செவிகொடுக்கவில்லை; அது கடிந்துகொள்ளுதலை ஏற்றுக்கொள்ளவில்லை; அது கர்த்தரை நம்பவில்லை; அது தன் தேவனிடத்தில் சேர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ள்ளே இருக்கிற அதின் அதிபதிகள் கெர்ச்சிக்கிற சிங்கங்கள்; அதின் நியாயாதிபதிகள் சாயங்காலத்தில் புறப்படுகிறதும் விடியற்காலமட்டும் ஒரு எலும்பையும் மீதியாக வைக்காததுமான ஓநாய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ள்ளே இருக்கிற அதின் அதிபதிகள் கெர்ச்சிக்கிற சிங்கங்கள்; அதின் நியாயாதிபதிகள் சாயங்காலத்தில் புறப்படுகிறதும் விடியற்காலமட்டும் ஒரு எலும்பையும் மீதியாக வைக்காததுமான ஓநாய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் தீர்க்கதரிசிகள் வீண்பெருமையும் வஞ்சகமுமுள்ளவர்கள்; அதின் ஆசாரியன் பரிசுத்த ஸ்தலத்தைப் பரிசுத்தக்குலைச்சலாக்கி, வேதத்துக்கு அநியாயஞ்செய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் தீர்க்கதரிசிகள் வீண்பெருமையும் வஞ்சகமுமுள்ளவர்கள்; அதின் ஆசாரியன் பரிசுத்த ஸ்தலத்தைப் பரிசுத்தக்குலைச்சலாக்கி, வேதத்துக்கு அநியாயஞ்செய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ள் இருக்கிற கர்த்தர் நீதியுள்ளவர்; அவர் அநியாயஞ்செய்வதில்லை; அவர் குறைவில்லாமல், காலைதோறும் தம்முடைய நியாயத்தை விளங்கப்பண்ணுகிறார்; அநியாயக்காரனோ வெட்கம் அறிய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ள் இருக்கிற கர்த்தர் நீதியுள்ளவர்; அவர் அநியாயஞ்செய்வதில்லை; அவர் குறைவில்லாமல், காலைதோறும் தம்முடைய நியாயத்தை விளங்கப்பண்ணுகிறார்; அநியாயக்காரனோ வெட்கம் அறிய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நடுவில் சிறுமையும் எளிமையுமான ஜனத்தை மீதியாக வைப்பேன்; அவர்கள் கர்த்தருடைய நாமத்தின்மேல் நம்பிக்கையாயிருப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ாதிகளைச் சங்கரித்தேன்; அவர்கள் துருகங்கள் பாழாயின; அவர்களுடைய வீதிகளை ஒருவரும் கடந்துபோகாதபடிக்குப் பாழாக்கினேன்; அவர்களுடைய பட்டணங்கள் மனுஷரில்லாதபடிக்கும் குடியில்லாதபடிக்கும் அவாந்தரையாயின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ாதிகளைச் சங்கரித்தேன்; அவர்கள் துருகங்கள் பாழாயின; அவர்களுடைய வீதிகளை ஒருவரும் கடந்துபோகாதபடிக்குப் பாழாக்கினேன்; அவர்களுடைய பட்டணங்கள் மனுஷரில்லாதபடிக்கும் குடியில்லாதபடிக்கும் அவாந்தரையாயின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ாதிகளைச் சங்கரித்தேன்; அவர்கள் துருகங்கள் பாழாயின; அவர்களுடைய வீதிகளை ஒருவரும் கடந்துபோகாதபடிக்குப் பாழாக்கினேன்; அவர்களுடைய பட்டணங்கள் மனுஷரில்லாதபடிக்கும் குடியில்லாதபடிக்கும் அவாந்தரையாயின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ல் மீதியானவர்கள் அநியாயஞ்செய்வதில்லை; அவர்கள் பொய் பேசுவதுமில்லை; வஞ்சகநாவு அவர்கள் வாயில் கண்டுபிடிக்கப்படுவதுமில்லை; அவர்கள் தங்களைப் பயப்படுத்துவாரில்லாமல் புசித்துப் படுத்துக்கொள்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ல் மீதியானவர்கள் அநியாயஞ்செய்வதில்லை; அவர்கள் பொய் பேசுவதுமில்லை; வஞ்சகநாவு அவர்கள் வாயில் கண்டுபிடிக்கப்படுவதுமில்லை; அவர்கள் தங்களைப் பயப்படுத்துவாரில்லாமல் புசித்துப் படுத்துக்கொள்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யோன் குமாரத்தியே, கெம்பீரித்துப்பாடு; இஸ்ரவேலரே, ஆர்ப்பரியுங்கள்; எருசலேம் குமாரத்தியே, நீ முழுஇருதயத்தோடும் மகிழ்ந்து களிகூர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யோன் குமாரத்தியே, கெம்பீரித்துப்பாடு; இஸ்ரவேலரே, ஆர்ப்பரியுங்கள்; எருசலேம் குமாரத்தியே, நீ முழுஇருதயத்தோடும் மகிழ்ந்து களிகூர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வாசஸ்தலம் நிர்மூலமாகாதபடிக்கு நீ எனக்குப் பயந்து, கடிந்துகொள்ளுதலை ஏற்றுக்கொள் என்றேன்; நான் அவர்களை எப்படி தண்டித்தாலும் அவர்கள் அதிகாலையில் எழுந்து தங்கள் கிரியைகளையெல்லாம் கேடாக்க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வாசஸ்தலம் நிர்மூலமாகாதபடிக்கு நீ எனக்குப் பயந்து, கடிந்துகொள்ளுதலை ஏற்றுக்கொள் என்றேன்; நான் அவர்களை எப்படி தண்டித்தாலும் அவர்கள் அதிகாலையில் எழுந்து தங்கள் கிரியைகளையெல்லாம் கேடாக்க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உன் ஆக்கினைகளை அகற்றி, உன் சத்துருக்களை விலக்கினார்; இஸ்ரவேலின் ராஜாவாகிய கர்த்தர் உன் நடுவிலே இருக்கிறார்; இனித் தீங்கைக் காணாதிருப்ப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உன் ஆக்கினைகளை அகற்றி, உன் சத்துருக்களை விலக்கினார்; இஸ்ரவேலின் ராஜாவாகிய கர்த்தர் உன் நடுவிலே இருக்கிறார்; இனித் தீங்கைக் காணாதிருப்ப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நான் கொள்ளையாட எழும்பும் நாள்மட்டும் எனக்குக் காத்திருங்கள் என்று கர்த்தர் சொல்லுகிறார்; என் சினமாகிய உக்கிரகோபத்தையெல்லாம் அவர்கள்மேல் சொரியும்படி ஜாதிகளைச் சேர்க்கவும், ராஜ்யங்களைக் கூட்டவும் நான் தீர்மானம்பண்ணினேன்; பூமியெல்லாம் என் எரிச்சலின் அக்கினியினால் அழிய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நான் கொள்ளையாட எழும்பும் நாள்மட்டும் எனக்குக் காத்திருங்கள் என்று கர்த்தர் சொல்லுகிறார்; என் சினமாகிய உக்கிரகோபத்தையெல்லாம் அவர்கள்மேல் சொரியும்படி ஜாதிகளைச் சேர்க்கவும், ராஜ்யங்களைக் கூட்டவும் நான் தீர்மானம்பண்ணினேன்; பூமியெல்லாம் என் எரிச்சலின் அக்கினியினால் அழிய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நான் கொள்ளையாட எழும்பும் நாள்மட்டும் எனக்குக் காத்திருங்கள் என்று கர்த்தர் சொல்லுகிறார்; என் சினமாகிய உக்கிரகோபத்தையெல்லாம் அவர்கள்மேல் சொரியும்படி ஜாதிகளைச் சேர்க்கவும், ராஜ்யங்களைக் கூட்டவும் நான் தீர்மானம்பண்ணினேன்; பூமியெல்லாம் என் எரிச்சலின் அக்கினியினால் அழிய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ாளிலே எருசலேமைப் பார்த்து, பயப்படாதே என்றும், சீயோனைப் பார்த்து உன் கைகளைத் தளரவிடாதே என்றும் சொல்லப்ப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ஜனங்களெல்லாரும் கர்த்தருடைய நாமத்தைத் தொழுதுகொண்டு ஒருமனப்பட்டு அவருக்கு ஆராதனை செய்யும்படிக்கு நான் அவர்கள் பாஷையைச் சுத்தமான பாஷையாக மாறப்பண்ண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ஜனங்களெல்லாரும் கர்த்தருடைய நாமத்தைத் தொழுதுகொண்டு ஒருமனப்பட்டு அவருக்கு ஆராதனை செய்யும்படிக்கு நான் அவர்கள் பாஷையைச் சுத்தமான பாஷையாக மாறப்பண்ண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தேவனாகிய கர்த்தர் உன் நடுவில் இருக்கிறார்; அவர் வல்லமையுள்ளவர், அவர் இரட்சிப்பார்; அவர் உன்பேரில் சந்தோஷமாய் மகிழ்ந்து தம்முடைய அன்பினிமித்தம் அமர்ந்திருப்பார்; அவர் உன்பேரில் கெம்பீரமாய்க் களிகூருவ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தேவனாகிய கர்த்தர் உன் நடுவில் இருக்கிறார்; அவர் வல்லமையுள்ளவர், அவர் இரட்சிப்பார்; அவர் உன்பேரில் சந்தோஷமாய் மகிழ்ந்து தம்முடைய அன்பினிமித்தம் அமர்ந்திருப்பார்; அவர் உன்பேரில் கெம்பீரமாய்க் களிகூருவ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த்தியோப்பியாவின் நதிகளுக்கு அக்கரையிலிருந்து என்னிடத்தில் விண்ணப்பம்பண்ணுகிறவர்களாகிய சிதறடிக்கப்பட்டவர்களின் குமாரத்தியானவள் எனக்குக் காணிக்கை கொண்டுவருவாள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சபையின் மனுஷராயிருந்து பண்டிகை ஆசரிப்பில்லாமையால் உண்டான நிந்தையினிமித்தம் சஞ்சலப்பட்டவர்களை நான் ஏகமாய்க் கூட்டிக்கொள்ள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சபையின் மனுஷராயிருந்து பண்டிகை ஆசரிப்பில்லாமையால் உண்டான நிந்தையினிமித்தம் சஞ்சலப்பட்டவர்களை நான் ஏகமாய்க் கூட்டிக்கொள்ள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 அக்காலத்திலே உன்னைச் சிறுமைப்படுத்தின யாவரையும் தண்டிப்பேன்; நொண்டியானவனை இரட்சித்து தள்ளுண்டவனைச் சேர்த்துக்கொள்ளுவேன்; அவர்கள் வெட்கம் அநுபவித்த சகல தேசங்களிலும் அவர்களுக்குப் புகழ்ச்சியும் கீர்த்தியும் உண்டாகச் செய்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 அக்காலத்திலே உன்னைச் சிறுமைப்படுத்தின யாவரையும் தண்டிப்பேன்; நொண்டியானவனை இரட்சித்து தள்ளுண்டவனைச் சேர்த்துக்கொள்ளுவேன்; அவர்கள் வெட்கம் அநுபவித்த சகல தேசங்களிலும் அவர்களுக்குப் புகழ்ச்சியும் கீர்த்தியும் உண்டாகச் செய்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க்கு விரோதமாய்த் துரோகம்பண்ணி, நீ செய்த உன் எல்லாக் கிரியைகளினிமித்தமும் அந்நாளிலே வெட்கப்படாதிருப்பாய்; அப்பொழுது நான் உன் பெருமையைக்குறித்துக் களிகூர்ந்தவர்களை உன் நடுவிலிருந்து விலக்கிவிடுவேன்; நீ இனி என் பரிசுத்த பர்வதத்தில் அகங்காரங்கொள்ளமாட்டாய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க்கு விரோதமாய்த் துரோகம்பண்ணி, நீ செய்த உன் எல்லாக் கிரியைகளினிமித்தமும் அந்நாளிலே வெட்கப்படாதிருப்பாய்; அப்பொழுது நான் உன் பெருமையைக்குறித்துக் களிகூர்ந்தவர்களை உன் நடுவிலிருந்து விலக்கிவிடுவேன்; நீ இனி என் பரிசுத்த பர்வதத்தில் அகங்காரங்கொள்ளமாட்டாய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க்கு விரோதமாய்த் துரோகம்பண்ணி, நீ செய்த உன் எல்லாக் கிரியைகளினிமித்தமும் அந்நாளிலே வெட்கப்படாதிருப்பாய்; அப்பொழுது நான் உன் பெருமையைக்குறித்துக் களிகூர்ந்தவர்களை உன் நடுவிலிருந்து விலக்கிவிடுவேன்; நீ இனி என் பரிசுத்த பர்வதத்தில் அகங்காரங்கொள்ளமாட்ட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உங்களைக் கூட்டிக்கொண்டுவருவேன், அக்காலத்திலே உங்களைச் சேர்த்துக்கொள்வேன்; உங்கள் கண்காண நான் உங்கள் சிறையிருப்பைத் திருப்பும்போது, பூமியிலுள்ள சகல ஜனங்களுக்குள்ளும் நான் உங்களைக் கீர்த்தியும் புகழ்ச்சியுமாக வைப்பேன் என்று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உங்களைக் கூட்டிக்கொண்டுவருவேன், அக்காலத்திலே உங்களைச் சேர்த்துக்கொள்வேன்; உங்கள் கண்காண நான் உங்கள் சிறையிருப்பைத் திருப்பும்போது, பூமியிலுள்ள சகல ஜனங்களுக்குள்ளும் நான் உங்களைக் கீர்த்தியும் புகழ்ச்சியுமாக வைப்பேன் என்று கர்த்த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உங்களைக் கூட்டிக்கொண்டுவருவேன், அக்காலத்திலே உங்களைச் சேர்த்துக்கொள்வேன்; உங்கள் கண்காண நான் உங்கள் சிறையிருப்பைத் திருப்பும்போது, பூமியிலுள்ள சகல ஜனங்களுக்குள்ளும் நான் உங்களைக் கீர்த்தியும் புகழ்ச்சியுமாக வைப்பேன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ಸಹ್ಯವಾದ, ಮೈಲಿಗೆಯಾದ, ಶ್ರಮೆಪಡಿಸುವ ಪಟ್ಟಣಕ್ಕೆ ಅಯ್ಯ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ಳು ಶಬ್ದಕ್ಕೆ ವಿಧೇಯಳಾಗಲಿಲ್ಲ, ಶಿಕ್ಷೆಗೆ ಒಳಪಡಲಿಲ್ಲ, ಕರ್ತನಲ್ಲಿ ಭರವಸವಿಡ ಲಿಲ್ಲ. ತನ್ನ ದೇವರ ಸವಿಾಪ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ದರ ಮಧ್ಯದಲ್ಲಿರುವ ಪ್ರಧಾನರುಗಳು ಗರ್ಜಿಸುವ ಸಿಂಹಗಳಾಗಿದ್ದಾರೆ; ಅದರ ನ್ಯಾಯಾಧಿಪತಿಗಳು ಸಂಜೆಯ ತೋಳಗಳಾಗಿದ್ದ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ುದಿನದ ವರೆಗೂ ಕಡಿಯುವದಕ್ಕೆ ಎಲುಬುಗಳ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ದರ ಪ್ರವಾದಿಗಳು ಹಗುರವಾಗಿಯೂ ವಂಚಕರಾಗಿಯೂ ಇದ್ದಾರೆ; ಅದರ ಯಾಜಕರು ಪರಿಶುದ್ಧ ಸ್ಥಳವನ್ನು ಅಪವಿತ್ರ ಮಾಡಿ ದ್ದ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ಪ್ರಮಾಣಕ್ಕೆ ಬಲಾತ್ಕಾರಮಾ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ೀತಿ ಯುಳ್ಳ ಕರ್ತನು ಅದರ ಮಧ್ಯದಲ್ಲಿ ಇದ್ದಾನೆ, ಆತನು ಅನ್ಯಾಯಮಾಡುವದಿಲ್ಲ; ಪ್ರತಿ ಬೆಳಿಗ್ಗೆ ತನ್ನ ನ್ಯಾ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ರ್ಪನ್ನು ಬೆಳಕಿಗೆ ತರುತ್ತಾನೆ; ಆತನು ತಪ್ಪುವಾತನಲ್ಲ, ಆದರೆ ಅನ್ಯಾಯವಂತನು ನಾಚಿಕೆ ಯನ್ನು ಅರಿಯ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ದಲ್ಲದೆ ನಿನ್ನ ಮಧ್ಯದಲ್ಲಿ ಬಡವರನ್ನೂ ಹೀನವಾದವರನ್ನೂ ಉಳಿಸುವೆನು; ಇವರು ಕರ್ತನ ಹೆಸರಿನಲ್ಲಿ ನಂಬಿಕೆ ಇ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ನು ಜನಾಂಗಗಳನ್ನು ಕಡಿದು ಬಿಟ್ಟಿದ್ದೇನೆ; ಅವುಗಳ ಗೋಪುರಗಳು ಹಾಳಾಗಿವೆ; ಅವರ ಬೀದಿಗಳನ್ನು ಯಾರೂ ಹಾದು ಹೋಗದ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ಳು ಮಾಡಿದ್ದೇನೆ; ಅವುಗಳ ಪಟ್ಟಣಗಳು ನಾಶವಾದವು, ಹೀಗೆ ಅಲ್ಲಿ ಯಾವನೂ ಇರುವದಿಲ್ಲ, ಯಾವ ಮನುಷ್ಯನು ಅಲ್ಲಿ ವಾಸಿಸುವ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ಸ್ರಾಯೇಲಿನಲ್ಲಿ ಉಳಿದವರು ಅನ್ಯಾಯಮಾಡುವದಿಲ್ಲ; ಸುಳ್ಳು ಹೇಳುವದಿಲ್ಲ; ಅವರ ಬಾಯಲ್ಲಿ ಮೋಸದ ನಾಲಿಗೆ ಕಾಣುವದ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ಮಂದೆಯಂತೆ ಮೇದು ಮಲಗುವರು; ಭಯಪಡಿಸು ವವನು ಒಬ್ಬನೂ ಇ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ಓ ಚೀಯೋನಿನ ಕುಮಾರ್ತೆಯೇ, ಹಾಡು; ಇಸ್ರಾಯೇಲೇ ಆರ್ಭಟಿಸು; ಯೆರೂಸಲೇಮಿನ ಕುಮಾರ್ತೆಯೇ, ಪೂರ್ಣಹೃದಯ ದಿಂದ ಸಂಭ್ರಮ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ಲ್ಲಾಸಪ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ಾನು--ನಿಶ್ಚಯವಾಗಿ ನೀನು ನನಗೆ ಭಯಪಟ್ಟು ಶಿಕ್ಷಣವನ್ನು ಹೊಂದುವಿ; ಹೀಗೆ ನಾನು ಅವರಿಗೆ ಶಿಕ್ಷೆ ವಿಧಿಸಿದರೂ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ವಾಸವು ಕಡಿದು ಬಿಡಲ್ಪ ಡುವದಿಲ್ಲ; ಆದರೆ ಅವರು ಬೇಗನೆ ಎದ್ದು ತಮ್ಮ ಕ್ರಿಯೆಗಳನ್ನೆಲ್ಲಾ ಕೆಡಿಸಿಬಿಟ್ಟರು 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ರ್ತನು ನಿನ್ನ ನ್ಯಾಯ ತೀರ್ವಿಕೆಗಳನ್ನು ದೂರಮಾಡಿ ನಿನ್ನ ಶತ್ರು ವನ್ನು ತೆಗೆದುಹಾಕಿದ್ದಾನೆ; ಇಸ್ರಾಯೇಲಿನ ಅರಸ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ನಿನ್ನ ಮಧ್ಯದಲ್ಲಿ ಇದ್ದಾನೆ; ಇನ್ನು ಮೇಲೆ ನೀನು ಕೇಡನ್ನು ನೋ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ದರಿಂದ ನಾನು ಕೊಳ್ಳೆಗೆ ಏಳುವ ದಿನದ ವರೆಗೂ ನನಗೆ ಕಾದುಕೊಳ್ಳಿರಿ; ಜನಾಂಗಗಳನ್ನು ಕೂಡಿಸುವದಕ್ಕೂ ರಾಜ್ಯ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ಟ್ಟು ಸೇರಿಸುವದಕ್ಕೂ ಅವುಗಳ ಮೇಲೆ ನನ್ನ ರೌದ್ರವನ್ನೂ ಕೋಪದ ಎಲ್ಲಾ ಉರಿಯನ್ನೂ ಹೊಯ್ಯುವ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ರ್ಮಾನಿಸಿಕೊಂಡಿದ್ದೇನೆ; ನನ್ನ ರೋಷದ ಬೆಂಕಿಯಿಂದ ಭೂಮಿಯೆಲ್ಲಾ ದಹಿಸ 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 ದಿನದಲ್ಲಿ ಯೆರೂಸಲೇಮಿಗೆ ಹೇಳಲ್ಪಡುವದೇನಂದರೆ--ನೀನು ಭಯಪಡಬೇಡ; ಚೀಯೋನೇ, ನಿನ್ನ ಕೈಗಳು ಬಲ ಹೀನವಾಗದ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ನಾನು ಶುದ್ಧ ಭಾಷೆಯನ್ನು ಜನಾಂಗಗಳಿಗೆ ತಿರುಗಿ ಕೊಡುವೆನು; ಅವರೆಲ್ಲರು ಕರ್ತನ ಹೆಸರಿನಲ್ಲಿ ಮೊರೆಯಿಟ್ಟು ಏ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ಸ್ಸಿನಿಂದ ಆತನಿಗೆ ಸೇವೆ ಮಾಡು 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ಿನ್ನ ದೇವರಾದ ಕರ್ತನು ನಿನ್ನ ಮಧ್ಯದಲ್ಲಿ ಪರಾಕ್ರಮಿಯಾಗಿದ್ದಾನೆ. ಆತನು ರಕ್ಷಿಸು ವಂಥ ವನು; ಆನಂದದಿಂದ ನಿನ್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ೋಷಿಸು ವನು; ತನ್ನ ಪ್ರೀತಿಯಲ್ಲಿ ಮೌನವಾಗಿರುವನು; ಆನಂದ ಸ್ವರದಿಂದ ನಿನ್ನ ಮೇಲೆ ಉಲ್ಲಾಸ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ೂಷಿನ ನದಿಗಳ ಆಚೆಯಿಂದ ನನ್ನ ಭಕ್ತರೂ ಚದರಿ ಹೋದವರ ನನ್ನ ಮಗಳೂ ನನ್ನ ಕಾಣಿಕೆಯನ್ನು ತ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ಪರಿಶುದ್ಧ ಸಭೆಯ ವಿಷಯವಾಗಿ ವ್ಯಸನ ಪಡುವವರನ್ನು ನಾನು ಕೂಡಿಸುತ್ತೇನೆ; ಅವರು ನಿನ್ನವರೇ; ಅವರ ಮೇಲೆ ನಿ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ಾರ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ಗೋ, ಆ ಕಾಲದಲ್ಲಿ ನಿನ್ನನ್ನು ಶ್ರಮೆ ಪಡಿಸುವವರನ್ನೆಲ್ಲಾ ತೀರಿಸಿಬಿಟ್ಟು, ಕುಂಟಾದ ದ್ದನ್ನು ರಕ್ಷಿಸ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ಡಿಸಲ್ಪಟ್ಟವರನ್ನು ಕೂಡಿಸಿ, ಅವರಿಗೆ ನಾಚಿಕೆಯಾದ ದೇಶಗಳಲ್ಲೆಲ್ಲಾ ಹೊಗಳಿಕೆಯನ್ನೂ ಕೀರ್ತಿಯನ್ನೂ ಉಂಟು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 ದಿನದಲ್ಲಿ ನೀನು ನನಗೆ ವಿರೋಧ ವಾಗಿ ಪಾಪ ಮಾಡಿದ ನಿನ್ನ ಎಲ್ಲಾ ಕ್ರಿಯೆಗಳ ನಿಮಿತ್ತ ನಾಚಿಕೆಪಡದೆ ಇರುವಿ; ಆ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ಹೆಚ್ಚಳದಲ್ಲಿ ಸಂಭ್ರಮ ಪಡುವವರನ್ನು ನಿನ್ನ ಮಧ್ಯದೊಳಗಿಂದ ತೆಗೆದುಹಾಕು ವೆನು; ನನ್ನ ಪರಿಶುದ್ಧ ಪರ್ವತಕ್ಕೋಸ್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ನ್ನು ಮೇಲೆ ನೀನು ಗರ್ವಪಡುವದ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 ಕಾಲದಲ್ಲಿ ಅಂದರೆ ನಾನು ನಿಮ್ಮನ್ನು ಕೂಡಿಸುವ ಕಾಲದಲ್ಲಿ ನಿಮ್ಮನ್ನು ಕರಕೊಂಡು ಬರುವೆನು; ನಾನು ನಿಮ್ಮ ಸೆರ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ಕಣ್ಣುಗಳ ಮುಂದೆ ತಿರುಗಿಸುವಾಗ ಭೂಮಿಯ ಎಲ್ಲಾ ಜನರಲ್ಲಿ ನಿಮಗೆ ಕೀರ್ತಿಯನ್ನೂ ಹೊಗಳಿಕೆ ಯನ್ನೂ ಉಂಟುಮಾಡುವೆ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2026-10-21T02:59:42Z</dcterms:created>
  <dcterms:modified xsi:type="dcterms:W3CDTF">2026-10-21T02:59:42Z</dcterms:modified>
  <dc:title>ಚೆಫನ್ಯನು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