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சீயோனுக்கு ஆறுதல்செய்வார்; அவர் அதின் பாழான ஸ்தலங்களையெல்லாம் தேறுதலடையச் செய்து, அதின் வனாந்தரத்தை ஏதேனைப்போலவும், அதின் அவாந்தரவெளியைக் கர்த்தரின் தோட்டத்தைப்போலவும் ஆக்குவார்; சந்தோஷமும் மகிழ்ச்சியும் துதியும் கீதசத்தமும் அதில் உண்டாயிரு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சீயோனுக்கு ஆறுதல்செய்வார்; அவர் அதின் பாழான ஸ்தலங்களையெல்லாம் தேறுதலடையச் செய்து, அதின் வனாந்தரத்தை ஏதேனைப்போலவும், அதின் அவாந்தரவெளியைக் கர்த்தரின் தோட்டத்தைப்போலவும் ஆக்குவார்; சந்தோஷமும் மகிழ்ச்சியும் துதியும் கீதசத்தமும் அதில் உண்டாயிரு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சீயோனுக்கு ஆறுதல்செய்வார்; அவர் அதின் பாழான ஸ்தலங்களையெல்லாம் தேறுதலடையச் செய்து, அதின் வனாந்தரத்தை ஏதேனைப்போலவும், அதின் அவாந்தரவெளியைக் கர்த்தரின் தோட்டத்தைப்போலவும் ஆக்குவார்; சந்தோஷமும் மகிழ்ச்சியும் துதியும் கீதசத்தமும் அதில் உண்டாயி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ஜனங்களே எனக்குச் செவிகொடுங்கள்; என் ஜாதியாரே, என் வாக்கைக் கவனியுங்கள்; வேதம் என்னிலிருந்து வெளிப்படும்; என் பிரமாணத்தை ஜனங்களின் வெளிச்சமாக ஸ்தாபிப்ப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ஜனங்களே எனக்குச் செவிகொடுங்கள்; என் ஜாதியாரே, என் வாக்கைக் கவனியுங்கள்; வேதம் என்னிலிருந்து வெளிப்படும்; என் பிரமாணத்தை ஜனங்களின் வெளிச்சமாக ஸ்தாபிப்ப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நீதி சமீபமாயிருக்கிறது; என் இரட்சிப்பு வெளிப்படும்; என் புயங்கள் ஜனங்களை நியாயந்தீர்க்கும்; தீவுகள் எனக்குக் காத்திருந்து, என் புயத்தின்மேல் நம்பிக்கையாயிரு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நீதி சமீபமாயிருக்கிறது; என் இரட்சிப்பு வெளிப்படும்; என் புயங்கள் ஜனங்களை நியாயந்தீர்க்கும்; தீவுகள் எனக்குக் காத்திருந்து, என் புயத்தின்மேல் நம்பிக்கையாயிரு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் கண்களை வானத்துக்கு ஏறெடுங்கள், கீழே இருக்கிற பூமியையும் நோக்கிப்பாருங்கள்; வானம் புகையைப்போல் ஒழிந்துபோம், பூமி வஸ்திரத்தைப்போல் பழசாய்ப்போம், அதின் குடிகளும் அப்படியே ஒழிந்துபோவார்கள்; என் இரட்சிப்போ என்றென்றைக்கும் இருக்கும்; என் நீதி அற்றுப்போவத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் கண்களை வானத்துக்கு ஏறெடுங்கள், கீழே இருக்கிற பூமியையும் நோக்கிப்பாருங்கள்; வானம் புகையைப்போல் ஒழிந்துபோம், பூமி வஸ்திரத்தைப்போல் பழசாய்ப்போம், அதின் குடிகளும் அப்படியே ஒழிந்துபோவார்கள்; என் இரட்சிப்போ என்றென்றைக்கும் இருக்கும்; என் நீதி அற்றுப்போவத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் கண்களை வானத்துக்கு ஏறெடுங்கள், கீழே இருக்கிற பூமியையும் நோக்கிப்பாருங்கள்; வானம் புகையைப்போல் ஒழிந்துபோம், பூமி வஸ்திரத்தைப்போல் பழசாய்ப்போம், அதின் குடிகளும் அப்படியே ஒழிந்துபோவார்கள்; என் இரட்சிப்போ என்றென்றைக்கும் இருக்கும்; என் நீதி அற்றுப்போவத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தியை அறிந்தவர்களே, என் வேதத்தை இருதயத்தில் பதித்திருக்கிற ஜனங்களே, எனக்குச் செவிகொடுங்கள்; மனுஷரின் நிந்தனைக்குப் பயப்படாலும், அவர்கள் தூஷணங்களால் கலங்காமலும் இர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தியை அறிந்தவர்களே, என் வேதத்தை இருதயத்தில் பதித்திருக்கிற ஜனங்களே, எனக்குச் செவிகொடுங்கள்; மனுஷரின் நிந்தனைக்குப் பயப்படாலும், அவர்கள் தூஷணங்களால் கலங்காமலும் இர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தியைப் பின்பற்றி, கர்த்தரைத் தேடுகிற நீங்கள் எனக்குச் செவிகொடுங்கள்; நீங்கள் வெட்டி எடுக்கப்பட்ட கன்மலையையும், நீங்கள் தோண்டி எடுக்கப்பட்ட துரவின் குழியையும் நோக்கிப்பார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தியைப் பின்பற்றி, கர்த்தரைத் தேடுகிற நீங்கள் எனக்குச் செவிகொடுங்கள்; நீங்கள் வெட்டி எடுக்கப்பட்ட கன்மலையையும், நீங்கள் தோண்டி எடுக்கப்பட்ட துரவின் குழியையும் நோக்கிப்பார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ொட்டுப்பூச்சி அவர்களை வஸ்திரத்தைப்போல் அரித்து, புழு அவர்களை ஆட்டுமயிரைப்போல் தின்னும்; என்னுடைய நீதியோ என்றென்றைக்கும் நிலைக்கும், என் இரட்சிப்பு தலைமுறை தலைமுறைதோறும் இ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ொட்டுப்பூச்சி அவர்களை வஸ்திரத்தைப்போல் அரித்து, புழு அவர்களை ஆட்டுமயிரைப்போல் தின்னும்; என்னுடைய நீதியோ என்றென்றைக்கும் நிலைக்கும், என் இரட்சிப்பு தலைமுறை தலைமுறைதோறும் இரு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் தகப்பனாகிய ஆபிரகாமையும் உங்களைப் பெற்ற சாராளையும் நோக்கிப்பாருங்கள்; அவன் ஒருவனாயிருக்கையில் நான் அவனை அழைத்து, அவனை ஆசீர்வதித்து அவனைப் பெருகப்பண்ணின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் தகப்பனாகிய ஆபிரகாமையும் உங்களைப் பெற்ற சாராளையும் நோக்கிப்பாருங்கள்; அவன் ஒருவனாயிருக்கையில் நான் அவனை அழைத்து, அவனை ஆசீர்வதித்து அவனைப் பெருகப்பண்ணின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ழும்பு, எழும்பு, பெலன்கொள்; கர்த்தரின் புயமே முந்தின நாட்களிலும் பூர்வ தலைமுறைகளிலும் எழும்பினபடி எழும்பு; இராகாபைத் துண்டித்ததும் வலுசர்ப்பத்தை வதைத்ததும் நீதானல்லவோ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ழும்பு, எழும்பு, பெலன்கொள்; கர்த்தரின் புயமே முந்தின நாட்களிலும் பூர்வ தலைமுறைகளிலும் எழும்பினபடி எழும்பு; இராகாபைத் துண்டித்ததும் வலுசர்ப்பத்தை வதைத்ததும் நீதானல்லவோ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கா ஆழத்தின் தண்ணீர்களாகிய சமுத்திரத்தை வற்றிப்போகப்பண்ணினதும், மீட்கப்பட்டவர்கள் கடந்துபோகக் கடலின் பள்ளங்களை வழியாக்கினதும் நீதானல்லவோ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கா ஆழத்தின் தண்ணீர்களாகிய சமுத்திரத்தை வற்றிப்போகப்பண்ணினதும், மீட்கப்பட்டவர்கள் கடந்துபோகக் கடலின் பள்ளங்களை வழியாக்கினதும் நீதானல்லவோ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கர்த்தரால் மீட்கப்பட்டவர்கள் ஆனந்தக்களிப்புடன்பாடி சீயோனுக்குத் திரும்பிவருவார்கள்; நித்திய மகிழ்ச்சி அவர்கள் தலையின்மேல் இருக்கும்; சந்தோஷமும் மகிழ்ச்சியும் அடைவார்கள்; சஞ்சலமும் தவிப்பும் ஓடிப்ப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கர்த்தரால் மீட்கப்பட்டவர்கள் ஆனந்தக்களிப்புடன்பாடி சீயோனுக்குத் திரும்பிவருவார்கள்; நித்திய மகிழ்ச்சி அவர்கள் தலையின்மேல் இருக்கும்; சந்தோஷமும் மகிழ்ச்சியும் அடைவார்கள்; சஞ்சலமும் தவிப்பும் ஓடிப்ப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, நானே உங்களுக்கு ஆறுதல் செய்கிறவர்; சாகப்போகிற மனுஷனுக்கும், புல்லுக்கொப்பாகிற மனுபுத்திரனுக்கும் பயப்படுகிறதற்கும், வானங்களை விரித்து, பூமியை அஸ்திபாரப்படுத்தி, உன்னை உண்டாக்கின கர்த்தரை மறக்கிறதற்கும் நீ யார்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, நானே உங்களுக்கு ஆறுதல் செய்கிறவர்; சாகப்போகிற மனுஷனுக்கும், புல்லுக்கொப்பாகிற மனுபுத்திரனுக்கும் பயப்படுகிறதற்கும், வானங்களை விரித்து, பூமியை அஸ்திபாரப்படுத்தி, உன்னை உண்டாக்கின கர்த்தரை மறக்கிறதற்கும் நீ யார்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டுக்கண்செய்கிறவன் அழிக்க ஆயத்தமாகிறபோது, நீ அவனுடைய உக்கிரத்துக்கு நித்தம் இடைவிடாமல் பயப்படுகிறதென்ன? இடுக்கண்செய்கிறவனுடைய உக்கிரம் எங்கே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டுக்கண்செய்கிறவன் அழிக்க ஆயத்தமாகிறபோது, நீ அவனுடைய உக்கிரத்துக்கு நித்தம் இடைவிடாமல் பயப்படுகிறதென்ன? இடுக்கண்செய்கிறவனுடைய உக்கிரம் எங்கே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டுக்கண்செய்கிறவன் அழிக்க ஆயத்தமாகிறபோது, நீ அவனுடைய உக்கிரத்துக்கு நித்தம் இடைவிடாமல் பயப்படுகிறதென்ன? இடுக்கண்செய்கிறவனுடைய உக்கிரம் எங்கே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றைப்பட்டுப்போனவன் தீவிரமாய் விடுதலையாவான்; அவன் கிடங்கிலே சாவதுமில்லை, அவனுடைய அப்பம் குறைவுபடுவதும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றைப்பட்டுப்போனவன் தீவிரமாய் விடுதலையாவான்; அவன் கிடங்கிலே சாவதுமில்லை, அவனுடைய அப்பம் குறைவுபடுவதும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தேவனாயிருக்கிற கர்த்தர் நானே; அலைகள் கொந்தளிக்கத்தக்கதாய் சமுத்திரத்தைக் குலுக்குகிற சேனைகளின் கர்த்தர் என்கிற நாமமுள்ளவ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தேவனாயிருக்கிற கர்த்தர் நானே; அலைகள் கொந்தளிக்கத்தக்கதாய் சமுத்திரத்தைக் குலுக்குகிற சேனைகளின் கர்த்தர் என்கிற நாமமுள்ளவ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வானத்தை நிலைப்படுத்தி, பூமியை அஸ்திபாரப்படுத்தி, சீயோனை நோக்கி: நீ என் ஜனமென்று சொல்வதற்காக, நான் என் வார்த்தையை உன் வாயிலே அருளி, என் கரத்தின் நிழலினால் உன்னை மறைக்கிற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வானத்தை நிலைப்படுத்தி, பூமியை அஸ்திபாரப்படுத்தி, சீயோனை நோக்கி: நீ என் ஜனமென்று சொல்வதற்காக, நான் என் வார்த்தையை உன் வாயிலே அருளி, என் கரத்தின் நிழலினால் உன்னை மறைக்கி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ழும்பு, எழும்பு, கர்த்தருடைய உக்கிரத்தின் பாத்திரத்தை அவர் கையில் வாங்கிக் குடித்திருக்கிற எருசலேமே, எழுந்துநில், தத்தளிக்கச்செய்யும் பாத்திரத்தின் வண்டல்களை உறிஞ்சிக் குடித்தாய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ழும்பு, எழும்பு, கர்த்தருடைய உக்கிரத்தின் பாத்திரத்தை அவர் கையில் வாங்கிக் குடித்திருக்கிற எருசலேமே, எழுந்துநில், தத்தளிக்கச்செய்யும் பாத்திரத்தின் வண்டல்களை உறிஞ்சிக் குடித்தாய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ள் பெற்ற புத்திரரெல்லாரிலும் அவளை நடத்துவார் ஒருவருமில்லை; அவள் வளர்த்த குமாரரெல்லாரிலும் அவளைக் கைகொடுத்து அழைப்பார் ஒருவரும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ள் பெற்ற புத்திரரெல்லாரிலும் அவளை நடத்துவார் ஒருவருமில்லை; அவள் வளர்த்த குமாரரெல்லாரிலும் அவளைக் கைகொடுத்து அழைப்பார் ஒருவரும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்விரண்டும் உனக்குச் சம்பவித்தது; உனக்குப் பரிதபிக்கிறவன் யார்? பாழ்க்கடிப்பும், சங்காரமும், பஞ்சமும், பட்டயமும் வந்தன; யாரைக்கொண்டு உனக்கு ஆறுதல்செய்வேன்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்விரண்டும் உனக்குச் சம்பவித்தது; உனக்குப் பரிதபிக்கிறவன் யார்? பாழ்க்கடிப்பும், சங்காரமும், பஞ்சமும், பட்டயமும் வந்தன; யாரைக்கொண்டு உனக்கு ஆறுதல்செய்வேன்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 குமாரர் மூர்ச்சித்து விழுந்தார்கள்; அவர்கள், வலையிலே சிக்குண்ட கலைமானைப்போல, எல்லா வீதிகளின் முனையிலும், கர்த்தருடைய உக்கிரத்தினாலும், உன்தேவனுடைய கண்டிதத்தினாலும் நிறைந்தவர்களாய்க் கிடக்கிற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 குமாரர் மூர்ச்சித்து விழுந்தார்கள்; அவர்கள், வலையிலே சிக்குண்ட கலைமானைப்போல, எல்லா வீதிகளின் முனையிலும், கர்த்தருடைய உக்கிரத்தினாலும், உன்தேவனுடைய கண்டிதத்தினாலும் நிறைந்தவர்களாய்க் கிடக்கிற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ையால் சிறுமைப்பட்டவளே, மதுபானங்குடியாமல் வெறிகொண்டவளே, நீ கே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ாகிய உன் ஆண்டவரும் தம்முடைய ஜனத்துக்காக வழக்காடப்போகிற உன் தேவனுமானவர் சொல்லுகிறது என்னவென்றால்: இதோ தத்தளிப்பின் பாத்திரத்தை உன் கையிலிருந்து நீக்கிப்போடுகிறேன், இனி என் உக்கிரத்தினுடைய பாத்திரத்தின் வண்டல்களை நீ குடிப்பத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ாகிய உன் ஆண்டவரும் தம்முடைய ஜனத்துக்காக வழக்காடப்போகிற உன் தேவனுமானவர் சொல்லுகிறது என்னவென்றால்: இதோ தத்தளிப்பின் பாத்திரத்தை உன் கையிலிருந்து நீக்கிப்போடுகிறேன், இனி என் உக்கிரத்தினுடைய பாத்திரத்தின் வண்டல்களை நீ குடிப்பதில்லை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ாகிய உன் ஆண்டவரும் தம்முடைய ஜனத்துக்காக வழக்காடப்போகிற உன் தேவனுமானவர் சொல்லுகிறது என்னவென்றால்: இதோ தத்தளிப்பின் பாத்திரத்தை உன் கையிலிருந்து நீக்கிப்போடுகிறேன், இனி என் உக்கிரத்தினுடைய பாத்திரத்தின் வண்டல்களை நீ குடிப்பதில்லை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னை நோக்கி: நாங்கள் கடந்துபோகும்படிக்குக் குனியென்று சொல்லி, கடந்துபோகிறவர்களுக்கு நீ உன் முதுகைத் தரையும் வீதியுமாக்கும்படி, உன்னைச் சஞ்சலப்படுத்தினவர்களின் கையில் அதைக் கொடுப்பேன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னை நோக்கி: நாங்கள் கடந்துபோகும்படிக்குக் குனியென்று சொல்லி, கடந்துபோகிறவர்களுக்கு நீ உன் முதுகைத் தரையும் வீதியுமாக்கும்படி, உன்னைச் சஞ்சலப்படுத்தினவர்களின் கையில் அதைக் கொடுப்பேன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09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ರ್ತನು ಚೀಯೋನನ್ನು ಆದರಿಸುವನು; ಆತನು ಅದರ ಹಾಳಾದ ಸ್ಥಳಗ ಳನ್ನು ಸುಧಾರಿಸುವನು; ಅದರ ಅರಣ್ಯವನ್ನು ಏದೆನ್‌ ಹಾಗ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ರುಭೂಮಿಯನ್ನು ಕರ್ತನ ತೋಟದ ಹಾಗೆಯೂ ಮಾಡುವನು. ಅಲ್ಲಿ ಆನಂದವೂ ಉಲ್ಲಾ ಸವೂ ಉಪಕಾರ ಸ್ತುತಿಯೂ ಇಂಪಾದ ಸ್ವರ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ಂಡುಬ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ನ್ನ ಜನರೇ, ಕೇಳಿರಿ; ನನ್ನ ಜನಾಂಗವೇ, ನನ್ನ ಕಡೆಗೆ ಕಿವಿಗೊಡಿರಿ; ನ್ಯಾಯಪ್ರಮಾಣವು ನನ್ನಿಂದ ಹೊರಡುವದು ಮತ್ತ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ವನ್ನು ಜನರಿಗೆ ಬೆಳಕನ್ನಾಗಿ 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ನ್ನ ನೀತಿಯು ಸವಿಾಪಿ ಸಿತು; ನನ್ನ ರಕ್ಷಣೆಯು ಹೊರಟಿತು ಮತ್ತು ನನ್ನ ತೋಳುಗಳು ಜನರಿಗೆ ನ್ಯಾಯವನ್ನು ತೀರಿಸುವವ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ವೀಪಗಳವರು ನನ್ನ ತೋಳಿನ ಮೇಲೆ ಭರವಸವಿಟ್ಟು ನನಗೋಸ್ಕರ ಕಾದುಕೊಂಡಿರ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ಕಾಶಗಳ ಕಡೆಗೆ ನಿಮ್ಮ ಕಣ್ಣುಗಳನ್ನು ಎತ್ತಿರಿ ಮತ್ತು ಕೆಳಗಿರುವ ಭೂಮಿಯನ್ನು ನೋಡಿರಿ. ಯಾಕಂದರೆ ಆಕಾಶಗಳು ಹೊಗೆಯ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ಗೋಚರವಾಗುವವು, ಭೂಮಿಯು ಹಳೆಯ ಬಟ್ಟೆಯಂತಾಗುವದು. ಅದರಲ್ಲಿ ವಾಸಿಸುವ ವರು ಅದೇ ರೀತಿಯಲ್ಲಿ ಸಾಯುವರು. ಆದರೆ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ಷಣೆಯು ಶಾಶ್ವತವಾಗಿರುವದು ಮತ್ತು ನನ್ನ ನೀತಿಯು ಎಂದಿಗೂ ರದ್ದಾಗ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ೀತಿಯನ್ನು ಅರಿತು ನನ್ನ ನ್ಯಾಯಪ್ರಮಾಣವನ್ನು ಹೃದಯದಲ್ಲಿಟ್ಟು ಕೊಂಡಿರುವ ಜನರೇ, ನನಗೆ ಕಿವಿಗೊಡಿರಿ, ಮನುಷ್ಯ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ಂದೆಗೆ ಭಯಪಡಬೇಡಿರಿ; ಇಲ್ಲವೆ ಅವರ ದೂಷಣೆಗೆ ಹೆದರ 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ೀತಿಯನ್ನು ಹಿಂಬಾಲಿಸುವವರೇ, ಕರ್ತನನ್ನು ಹುಡುಕುವವರೇ, ನನ್ನ ಕಡೆಗೆ ಕಿವಿ ಗೊಡಿರಿ; ನೀವು ಯಾವ ಬಂಡೆಯೊಳಗಿಂದ ಕಡ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್ಪಟ್ಟಿರೋ ಮತ್ತು ಯಾವ ಗುಂಡಿಯೊಳಗಿಂದ ಅಗೆಯ ಲ್ಪಟ್ಟಿರೋ ಆ ಕಡೆಗೆ ನೋ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ುಸಿಯು ಬಟ್ಟೆಯನ್ನು ತಿನ್ನುವಂತೆ ಅವರನ್ನು ತಿಂದುಬಿಡುವದು ಮತ್ತು ಹುಳವು ಅವರನ್ನು ಉಣ್ಣೆ ಯಂತೆ ತಿನ್ನುವದು; ಆ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ನೀತಿಯು ಶಾಶ್ವತವಾಗಿ ರುವದು ಮತ್ತು ನನ್ನ ರಕ್ಷಣೆಯು ತಲತಲಾಂತರ ಗಳಿಗೂ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ಿಮ್ಮ ತಂದೆಯಾದ ಅಬ್ರಹಾಮನನ್ನು ಮತ್ತು ನಿಮ್ಮನ್ನು ಹೆತ್ತ ಸಾರಳನ್ನು ದೃಷ್ಟಿಸಿರಿ; ನಾನು ಅವನೊಬ್ಬನನ್ನೇ ಕರೆ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ಶೀರ್ವ ದಿಸಿ ವೃದ್ಧಿಗೊಳಿಸ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ಓ ಕರ್ತನ ತೋಳೇ, ಎಚ್ಚರಗೊಳ್ಳು, ಎಚ್ಚರ ಗೊಳ್ಳು, ಬಲವನ್ನು ಹೊಂದಿಕೋ; ಹಿಂದಿನ ಜನಾಂಗ ಗಳಲ್ಲಿ ಪೂರ್ವಕಾಲ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ವಸಗಳಲ್ಲಿ ಎಚ್ಚರವಿದ್ದಂ ತೆಯೇ ಎಚ್ಚರವಾಗು. ರಹಬನ್ನು ಕಡಿದುಬಿಟ್ಟದ್ದೂ, ಘಟಸರ್ಪವನ್ನು ಗಾಯಪಡಿಸಿದ್ದೂ ನೀನ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ಸಮುದ್ರವನ್ನೂ ದೊಡ್ಡ ಅಗಾಧದ ನೀರನ್ನು ಬತ್ತಿಸಿ, ವಿಮುಕ್ತರಾದವರು ಹಾದು ಹೋಗುವದಕ್ಕೆ ಸಮು ದ್ರದ ತಳ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ರ್ಗವನ್ನಾಗಿ ಮಾಡಿದಂಥವನು ನೀನ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ದಕಾರಣ ಕರ್ತನಿಂದ ವಿಮೋಚಿ ಸಲ್ಪಟ್ಟವರು ತಿರುಗಿಕೊಂಡು ಹಾಡುತ್ತಾ ಚೀಯೋನಿಗೆ ಬರುವರು; ಶಾಶ್ವತವಾದ ಆನಂದವು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ಲೆಯ ಮೇಲಿರುವದು, ಅವರು ಹರ್ಷಾನಂದಗಳನ್ನು ಹೊಂದಿಕೊಳ್ಳುವರು; ದುಃಖವು, ವ್ಯಥೆಯು ಓಡಿ ಹೋಗ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ಾನೇ, ನಾನೇ ನಿನ್ನನ್ನು ಆದರಿಸುವವನಾಗಿ ದ್ದೇನೆ; ಹಾಗಾದರೆ ಸಾಯುವ ಮನುಷ್ಯನಿಗೂ ಹುಲ್ಲಿನಂತೆ ಮಾಡಲ್ಪಟ್ಟ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ರಪುತ್ರನಿಗೂ ಭಯ ಪಡುವ ನೀನು ಯಾ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ಕಾಶವನ್ನು ಹಾಸಿ, ಭೂಮಿಗೆ ಅಸ್ತಿವಾರವನ್ನು ಹಾಕಿ, ನಿನ್ನನ್ನು ಉಂಟು ಮಾಡಿದ ಕರ್ತನನ್ನು ನೀನು ಮರೆತುಬಿ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ಂಸಕನ ಉಗ್ರಕ್ಕೆ ಎಡೆಬಿಡದೆ ಪ್ರತಿದಿನವೂ ಅವನು ನಾಶ ಪಡಿಸುವನೋ ಎಂಬಂತೆ ಅಂಜಿಕೊಂಡಿದ್ದಿಯಲ್ಲಾ? ಮತ್ತು ಆ ಹಿಂಸಕ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ಗ್ರವು ಎಲ್ಲ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ಸೆರೆಯವನು ತಾನು ಕುಣಿಯಲ್ಲಿ ಸಾಯದಂತೆಯೂ ಇಲ್ಲವೆ ತನಗೆ ಆಹಾರದ ಕೊರತೆ ಇರದಂತೆಯೂ ತಾನು ಬಿಡುಗಡೆ ಹೊಂದುವಂತ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ುರಪ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ರೆ ತೆರೆಗಳು ಭೋರ್ಗರೆಯುವಾಗ ಸಮುದ್ರವನ್ನು ವಿಭಾಗಿ ಸಿದ ನಿನ್ನ ದೇವರಾಗಿರುವ ಕರ್ತನು ನಾನೇ; ಸೈನ್ಯಗಳ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ಬದು ಆತನ ಹೆಸ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ಕಾಶಗಳನ್ನು ನಿಲ್ಲಿಸುವದಕ್ಕೂ ಭೂಮಿಗೆ ಅಸ್ತಿವಾರವನ್ನು ಹಾಕುವ ದಕ್ಕೂ ಚೀಯೋನಿಗೆ ನೀನು ನನ್ನ ಜನರೆಂದು ಹೇಳ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ಕ್ಕೂ ನನ್ನ ವಾಕ್ಯಗಳನ್ನು ನಿನ್ನ ಬಾಯಲ್ಲಿಟ್ಟು ನನ್ನ ಕೈ ನೆರಳಿನಿಂದ ನಿನ್ನನ್ನು ಮುಚ್ಚ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ಕರ್ತನ ಕೈಯಿಂದ ಆತನ ಉಗ್ರದ ಪಾತ್ರೆಯನ್ನು ಕುಡಿದ ಓ ಯೆರೂಸಲೇಮೇ, ಎಚ್ಚರಗೊಳ್ಳು, ಎಚ್ಚರಗೊಳ್ಳು, ಎದ್ದೇಳು;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ತ್ತರಗೊಳಿಸುವಂಥ ಪಾತ್ರೆಯಲ್ಲಿದ್ದ ಮಡ್ಡಿಯನ್ನು ಕುಡಿದು ಹೀರಿಬಿಟ್ಟ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ಳು ಹೆತ್ತ ಎಲ್ಲಾ ಕುಮಾರರಲ್ಲಿ ಅವಳನ್ನು ನಡಿಸುವದಕ್ಕೆ ಒಬ್ಬನೂ ಇಲ್ಲ; ಇಲ್ಲವೆ ಅವಳು ಬೆಳೆ ಸಿದ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ಮಾರರಲ್ಲಿ ಅವಳ ಕೈಯನ್ನು ಹಿಡಿ ಯುವವನು ಒಬ್ಬನ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ಈ ಎರಡು ಸಂಗತಿ ಗಳು ನಿನಗೆ ಸಂಭವಿಸಿವೆ; ನಿನಗೋಸ್ಕರ ಚಿಂತಿಸು ವವರು ಯಾರಿದ್ದಾರೆ? ನಾಶನವೋ ಸಂಹಾರವೋ ಕ್ಷಾಮವ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ತ್ತಿಯೋ ನಾನು ಯಾರಿಂದ ನಿನ್ನನ್ನು ಆಧರಿಸಲ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ಿನ್ನ ಕುಮಾರರು ಮೂರ್ಛೆ ಹೋಗಿ, ಬಲೆಗೆ ಸಿಕ್ಕಿದ ಕಾಡು ಗೂಳಿಗಳಂತೆ ಎಲ್ಲಾ ಬೀದಿಗಳು ಕೂಡುವ ಚೌಕದಲ್ಲಿ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ದ್ದಿದ್ದಾರೆ; ಅವರು ಕರ್ತನ ಉಗ್ರದಿಂದಲೂ ನಿನ್ನ ದೇವರ ಗದರಿಕೆ ಯಿಂದಲೂ ತುಂಬ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ೀನು ಹಿಂಸೆಗೊಳ ಗಾಗಿದ್ದೀ ಮತ್ತು ಕುಡಿದು ಅಮಲೇರಿದ್ದೀ. ಆದರೆ ದ್ರಾಕ್ಷಾರಸದಿಂದಲ್ಲ, ಆದದರಿಂದ ಈಗ ಇದನ್ನು ಕೇಳ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ತನ್ನ ಜನರಿಗೋಸ್ಕರ ವಾದಿಸುವ ನಿನ್ನ ದೇವರೂ ನಿನ್ನ ಕರ್ತನಾಗಿರುವ ಕರ್ತನೂ ಹೀಗನ್ನು ತ್ತಾನೆ--ಇಗೋ, ನಾನು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ೈಯೊಳಗಿಂದ ತತ್ತರಿಸು ವಂಥ ಪಾತ್ರೆಯನ್ನೂ ನನ್ನ ಉಗ್ರವಾದ ಪಾತ್ರೆಯ ಮಡ್ಡಿಯನ್ನೂ ತೆಗೆದುಹಾಕಿದ್ದೇನೆ; ಇನ್ನು ಮೇಲೆ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ನ್ನು ತಿರಿಗಿ ಕುಡಿಯುವದೇ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ದರೆ ನಾವು ಹಾದುಹೋಗುವಂತೆ ಬಗ್ಗಿಕೋ ಎಂದು ನಿನ್ನ ಪ್ರಾಣಕ್ಕೆ ಹೇಳಿ, ನಿನ್ನನ್ನು ಹಿಂಸಿಸಿದವನ ಕೈಯಲ್ಲಿ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ಇಡುತ್ತೇನೆ; ನೀನು ಹಾದುಹೋಗುವ ವರಿಗೆ ನಿನ್ನ ಶರೀರವನ್ನು ನೆಲದಂತೆಯೂ ಬೀದಿ ಯಂತೆಯೂ ಇಟ್ಟಿಯ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2026-10-20T02:51:28Z</dcterms:created>
  <dcterms:modified xsi:type="dcterms:W3CDTF">2026-10-20T02:51:28Z</dcterms:modified>
  <dc:title>ಯೆಶಾಯನು : 51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