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றஜாதியாரும் தேவவசனத்தை ஏற்றுக்கொண்டார்களென்று யூதேயாவிலிருக்கிற அப்போஸ்தலரும் சகோதரரும் கேள்வி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ேதுரு எருசலேமுக்குத் திரும்பிவந்தபோது, விருத்தசேதனமுள்ளவர்கள் அவன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ருத்தசேதனமில்லாத மனுஷரிடத்தில் நீர் போய், அவர்களோடே போஜனம்பண்ணினீர் என்று, அவனோடே வாக்குவாதம்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ருத்தசேதனமில்லாத மனுஷரிடத்தில் நீர் போய், அவர்களோடே போஜனம்பண்ணினீர் என்று, அவனோடே வாக்குவாதம்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 பேதுரு காரியத்தை முதலிலிருந்து வரிசையாய் அவர்களுக்கு விவரிக்கத்தொடங்க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யோப்பா பட்டணத்தில் ஜெபம்பண்ணிக்கொண்டிருந்தபோது ஞானதிருஷ்டியடைந்து, ஒரு தரிசனத்தைக்கண்டேன்; அதென்னவென்றால், நாலுமுனைகளும் கட்டப்பட்ட பெரிய துப்பட்டியைப்போல ஒரு கூடு வானத்திலிருந்து என்னிடத்தில் இறங்கி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யோப்பா பட்டணத்தில் ஜெபம்பண்ணிக்கொண்டிருந்தபோது ஞானதிருஷ்டியடைந்து, ஒரு தரிசனத்தைக்கண்டேன்; அதென்னவென்றால், நாலுமுனைகளும் கட்டப்பட்ட பெரிய துப்பட்டியைப்போல ஒரு கூடு வானத்திலிருந்து என்னிடத்தில் இறங்கி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 நான் உற்றுப்பார்த்துக் கவனிக்கிறபோது, பூமியிலுள்ள நாலுகால் ஜீவன்களையும், காட்டுமிருகங்களையும், ஊரும் பிராணிகளையும், ஆகாயத்துப்பறவைகளையும் கண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 நான் உற்றுப்பார்த்துக் கவனிக்கிறபோது, பூமியிலுள்ள நாலுகால் ஜீவன்களையும், காட்டுமிருகங்களையும், ஊரும் பிராணிகளையும், ஆகாயத்துப்பறவைகளையும் கண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: பேதுருவே, எழுந்திரு, அடித்துப் புசி என்று என்னுடனே சொல்லுகிற சத்தத்தையும் கே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நான்: ஆண்டவரே, அப்படியல்ல, தீட்டும் அசுத்தமுமாயிருக்கிற யாதொன்றும் ஒருக்காலும் என் வாய்க்குள்ளே போனதில்லை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ண்டாந்தரமும் வானத்திலிருந்து சத்தம் உண்டாகி: தேவன் சுத்தமாக்கினவைகளை நீ தீட்டாக எண்ணாதேயென்று மறுமொழி சொல்ல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மூன்றுதரம் சம்பவித்தபின்பு, எல்லாம் வானத்திற்குத் திரும்ப எடுத்துக்கொள்ள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டனே செசரியாவிலிருந்து என்னிடத்திற்கு அனுப்பப்பட்ட மூன்று மனுஷர் நான் இருந்த வீட்டுக்குமுன்னே வந்து நி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டனே செசரியாவிலிருந்து என்னிடத்திற்கு அனுப்பப்பட்ட மூன்று மனுஷர் நான் இருந்த வீட்டுக்குமுன்னே வந்து நி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ஒன்றுக்கும் சந்தேகப்படாமல் அவர்களோடேகூடப் போகும்படி ஆவியானவர் எனக்குக் கட்டளையிட்டார். சகோதரராகிய இந்த ஆறுபேரும் என்னோடேகூட வந்தார்கள்; அந்த மனுஷனுடைய வீட்டுக்குள் பிரவேசித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ஒன்றுக்கும் சந்தேகப்படாமல் அவர்களோடேகூடப் போகும்படி ஆவியானவர் எனக்குக் கட்டளையிட்டார். சகோதரராகிய இந்த ஆறுபேரும் என்னோடேகூட வந்தார்கள்; அந்த மனுஷனுடைய வீட்டுக்குள் பிரவேசித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ோ தன் வீட்டிலே ஒரு தேவதூதன் நிற்கிறதைக் கண்டதாகவும், யோப்பா பட்டணத்திலிருக்கிற பேதுரு என்று மறுபேர்கொண்ட சீமோனை அழைக்கும்படிக்கு மனுஷரை அவ்விடத்திற்கு அனுப்பு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ோ தன் வீட்டிலே ஒரு தேவதூதன் நிற்கிறதைக் கண்டதாகவும், யோப்பா பட்டணத்திலிருக்கிற பேதுரு என்று மறுபேர்கொண்ட சீமோனை அழைக்கும்படிக்கு மனுஷரை அவ்விடத்திற்கு அனுப்பு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யும் உன் வீட்டாரனைவரும் இரட்சிக்கப்படுவதற்கேதுவான வார்த்தைகளை அவன் உனக்குச் சொல்லுவான் என்று அந்தத் தூதன் தனக்குச் சொன்னதாகவும் எங்களுக்கு அறிவ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பேசத்தொடங்கினபோது, பரிசுத்த ஆவியானவர் ஆதியிலே நம்மேல் இறங்கினதுபோலவே, அவர்கள்மேலும் இறங்க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பேசத்தொடங்கினபோது, பரிசுத்த ஆவியானவர் ஆதியிலே நம்மேல் இறங்கினதுபோலவே, அவர்கள்மேலும் இறங்க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ஜலத்தினாலே ஞானஸ்நானங்கொடுத்தான், நீங்களோ பரிசுத்த ஆவியினாலே ஞானஸ்நானம் பெறுவீர்கள் என்று கர்த்தர் சொன்ன வார்த்தையை அப்பொழுது நினைவுகூர்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ஜலத்தினாலே ஞானஸ்நானங்கொடுத்தான், நீங்களோ பரிசுத்த ஆவியினாலே ஞானஸ்நானம் பெறுவீர்கள் என்று கர்த்தர் சொன்ன வார்த்தையை அப்பொழுது நினைவுகூர்ந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கர்த்தராகிய இயேசுகிறிஸ்துவை விசுவாசித்திருக்கிற நமக்கு தேவன் வரத்தை அநுக்கிரகம்பண்ணினதுபோல அவர்களுக்கும் அந்த வரத்தையே அநுக்கிரம்பண்ணியிருக்கும்போது தேவனைத் தடுக்கிறதற்கு நான் எம்மாத்திர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கர்த்தராகிய இயேசுகிறிஸ்துவை விசுவாசித்திருக்கிற நமக்கு தேவன் வரத்தை அநுக்கிரகம்பண்ணினதுபோல அவர்களுக்கும் அந்த வரத்தையே அநுக்கிரம்பண்ணியிருக்கும்போது தேவனைத் தடுக்கிறதற்கு நான் எம்மாத்திர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 அவர்கள் கேட்டபொழுது அமர்ந்திருந்து: அப்படியானால் ஜீவனுக்கேதுவான மனந்திரும்புதலை தேவன் புறஜாதியாருக்கும் அருளிச்செய்தார் என்று சொல்லி, தேவனை மகிமைப்படு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 அவர்கள் கேட்டபொழுது அமர்ந்திருந்து: அப்படியானால் ஜீவனுக்கேதுவான மனந்திரும்புதலை தேவன் புறஜாதியாருக்கும் அருளிச்செய்தார் என்று சொல்லி, தேவனை மகிமைப்படுத்த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ஸ்தேவான் நிமித்தமாய் எழும்பின உபத்திரவத்தினாலே சிதறப்பட்டவர்கள் சுவிசேஷ வசனத்தை யூதர்களுக்கேயன்றி மற்ற ஒருவருக்கும் அறிவியாமல், பெனிக்கேநாடு, சீப்புரு தீவு, அந்தியோகியா பட்டணம்வரைக்கும் சுற்றித்திரி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ஸ்தேவான் நிமித்தமாய் எழும்பின உபத்திரவத்தினாலே சிதறப்பட்டவர்கள் சுவிசேஷ வசனத்தை யூதர்களுக்கேயன்றி மற்ற ஒருவருக்கும் அறிவியாமல், பெனிக்கேநாடு, சீப்புரு தீவு, அந்தியோகியா பட்டணம்வரைக்கும் சுற்றித்திரி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ஸ்தேவான் நிமித்தமாய் எழும்பின உபத்திரவத்தினாலே சிதறப்பட்டவர்கள் சுவிசேஷ வசனத்தை யூதர்களுக்கேயன்றி மற்ற ஒருவருக்கும் அறிவியாமல், பெனிக்கேநாடு, சீப்புரு தீவு, அந்தியோகியா பட்டணம்வரைக்கும் சுற்றித்திரி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சீப்புருதீவாரும் சிரேனே பட்டணத்தாருமாகிய சிலர் அந்தியோகியா பட்டணத்துக்கு வந்து, கிரேக்கருடனே பேசிக் கர்த்தராகிய இயேசுவைக்குறித்துப் பிரசங்க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சீப்புருதீவாரும் சிரேனே பட்டணத்தாருமாகிய சிலர் அந்தியோகியா பட்டணத்துக்கு வந்து, கிரேக்கருடனே பேசிக் கர்த்தராகிய இயேசுவைக்குறித்துப் பிரசங்க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கரம் அவர்களோடே இருந்தது; அநேக ஜனங்கள் விசுவாசிகளாகி, கர்த்தரிடத்தில் திரும்ப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ுள்ள சபையார் இந்தக் காரியங்களைக்குறித்துக் கேள்விப்பட்டபோது, அந்தியோகியாவரைக்கும் போகும்படிக்குப் பர்னபாவை அனுப்ப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ய்ச் சேர்ந்து, தேவனுடைய கிருபையைக் கண்டபோது, சந்தோஷப்பட்டு, கர்த்தரிடத்தில் மனநிர்ணயமாய் நிலைத்திருக்கும்படி எல்லாருக்கும் புத்தி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ய்ச் சேர்ந்து, தேவனுடைய கிருபையைக் கண்டபோது, சந்தோஷப்பட்டு, கர்த்தரிடத்தில் மனநிர்ணயமாய் நிலைத்திருக்கும்படி எல்லாருக்கும் புத்தி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நல்லவனும், பரிசுத்த ஆவியினாலும் விசுவாசத்தினாலும் நிறைந்தவனுமாயிருந்தான்; அநேக ஜனங்கள் கர்த்தரிடமாய்ச் சேர்க்க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நல்லவனும், பரிசுத்த ஆவியினாலும் விசுவாசத்தினாலும் நிறைந்தவனுமாயிருந்தான்; அநேக ஜனங்கள் கர்த்தரிடமாய்ச் சேர்க்கப்ப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பர்னபா சவுலைத் தேடும்படி, தர்சுவுக்குப் புறப்பட்டுப்போய், அவனைக்கண்டு, அந்தியோகியாவுக்கு அழைத்துக்கொண்டுவ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ஒரு வருஷகாலமாய்ச் சபையோடே கூடியிருந்து, அநேக ஜனங்களுக்கு உபதேசம்பண்ணினார்கள். முதல்முதல் அந்தியோகியாவிலே சீஷர்களுக்குக் கிறிஸ்தவர்கள் என்கிற பேர் வழங்க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ஒரு வருஷகாலமாய்ச் சபையோடே கூடியிருந்து, அநேக ஜனங்களுக்கு உபதேசம்பண்ணினார்கள். முதல்முதல் அந்தியோகியாவிலே சீஷர்களுக்குக் கிறிஸ்தவர்கள் என்கிற பேர் வழங்க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ஒரு வருஷகாலமாய்ச் சபையோடே கூடியிருந்து, அநேக ஜனங்களுக்கு உபதேசம்பண்ணினார்கள். முதல்முதல் அந்தியோகியாவிலே சீஷர்களுக்குக் கிறிஸ்தவர்கள் என்கிற பேர் வழங்க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ட்களிலே எருசலேமிலிருந்து சில தீர்க்கதரிசிகள் அந்தியோகியாவுக்கு 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ாகிய அகபு என்பவன் எழுந்து, உலகமெங்கும் கொடியபஞ்சம் உண்டாகும் என்று ஆவியானவராலே அறிவித்தான்; அது அப்படியே கிலவுதியு ராயனுடைய நாட்களிலே உண்டா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ாகிய அகபு என்பவன் எழுந்து, உலகமெங்கும் கொடியபஞ்சம் உண்டாகும் என்று ஆவியானவராலே அறிவித்தான்; அது அப்படியே கிலவுதியு ராயனுடைய நாட்களிலே உண்ட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சீஷரில் அவரவர் தங்கள் தங்கள் திராணிக்குத்தக்கதாக யூதேயாவில் குடியிருக்கிற சகோதரருக்கு உதவியாகப் பணஞ் சேகரித்து அனுப்பவேண்டுமென்று தீர்மானம்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சீஷரில் அவரவர் தங்கள் தங்கள் திராணிக்குத்தக்கதாக யூதேயாவில் குடியிருக்கிற சகோதரருக்கு உதவியாகப் பணஞ் சேகரித்து அனுப்பவேண்டுமென்று தீர்மானம்பண்ண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அவர்கள் சேகரித்து, பர்னபா சவுல் என்பவர்களுடைய கையிலே கொடுத்து, மூப்பரிடத்திற்கு அனுப்ப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িয়ার প্রেরিতেরা এবং বিশ্বাসী ভাইয়েরা শুনতে পেলেন য়ে অইহুদীরাও ঈশ্বরের শিক্ষা গ্রহণ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িতর যখন জেরুশালেমে এলেন, তখন কিছু ইহুদী সম্প্রদায়ের খ্রীষ্ট বিশ্বাসী তাঁর সমালোচন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বলল, ‘দেখ, তুমি যাঁরা ইহুদী নয় এবং যাদের সুন্নত হয় নি তাদের ঘরে গিয়েছিলে, এমনকি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ওয়া-দাওয়া করেছিল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পিতর তাদেরকে আগের সব ঘটনা বিস্তারিতভাবে জান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‘আমি যাফো শহরে প্রার্থনা করছিলাম, সেই সময় ভাবাবিষ্ট অবস্থায় এক দর্শন পেলাম৷ আমি দেখলাম,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 চাদরের মত কিছু, তার চারটি খুঁট ধরে আকাশ থেকে নামিয়ে দেওয়া হয়েছে৷ তা আমার কাছে এ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ভালোভাবে লক্ষ্য করে দেখলাম তার মধ্যে ভূচর গৃহপালিত পশু, সকল হিংস্র বন্য জন্তু, সরীসৃপ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ের পাখিরা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আমি এক রব শুনতে পেলাম যা আমায় বলছে, ‘পিতর ওঠ, এদের মেরে খ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আমি বললাম, ‘না, প্রভু এ হতে পারে না! কারণ অপবিত্র অশুদ্ধ কোন কিছু কখনও আমি খাই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কাশ থেকে সেই রব দ্বিতীয় বার ভেসে এল, ‘ঈশ্বর যা শুদ্ধ করেছেন তুমি তা অপবিত্র বল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ভাবে তিনবার সেই রব শোনা গেল, পরে সে সব আবার আকাশে টেনে তুলে নেওয়া হ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 আমি য়েখানে ছিলাম সেই বাড়িতে তখনই তিন জন লোক এল৷ তাদের কৈসরিয়া থেকে আমার কাছে পাঠ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আত্মা আমায় বললেন, ‘কোনরকম দ্বিধা না করে তুমি ওদের সঙ্গে যাও৷ এই দুজন ভাইও আম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; আর আমরা কর্ণীলিয়র বাড়িতে গে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কিভাবে একজন স্বর্গদূতকে তাঁর বাড়িতে দাঁড়াতে দেখেছিলেন তা আমাদের জানালেন৷ সেই স্বর্গদূ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বললেন, ‘যাফোতে লোকদের পাঠাও; সেখান থেকে শিমোন, যাকে পিতর বলে, তাকে আমন্ত্রণ দিয়ে আন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িনি এসে য়ে সব কথা বলবেন তারই দ্বারা তুমি ও তোমার গৃহের সকলে উদ্ধার লাভ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যখন কথা বলতে শুরু করলাম, পবিত্র আত্মা তখন তাদের ওপর নেমে এলেন, য়েমন শুরুতে আমাদ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প্রভু যা বলেছিলেন তা আমার মনে পড়ল৷ প্রভু যীশু বলেছিলেন, ‘য়োহন জলে বাপ্তাইজ করছেন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পবিত্র আত্মায় বাপ্তাইজিত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রা প্রভু যীশু খ্রীষ্টকে বিশ্বাস করলে ঈশ্বর আমাদের য়ে দান দিয়েছিলেন, তেমনি তারা বিশ্বাসী 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দেরকে সমান বরদান করলেন, সেক্ষেত্রে আমি কি ঈশ্বরের কাজে বাধাদান করতে পারি?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হুদী বিশ্বাসীরা যখন এই সব কথা শুনল, তারা তর্ক থামিয়ে দিয়ে ঈশ্বরের প্রশংসা করতে করত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াহলে আমাদেরই মত অইহুদীদেরও ঈশ্বর জীবন লাভ করার জন্য মন-ফিরানোর সুয়োগ দিল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্তিফানের হত্যার পর নির্য়াতন শুরু হয়েছিল, ফলে বিশ্বাসীরা বিভিন্ন জায়গায় ছড়িয়ে ছিট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৷ তাঁদের মধ্যে অনেকে বহুদূর অর্থাত্ ফৈনীকিয়া, কুপ্র ও আন্তিয়খিয়ায় পালিয়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মাত্র ইহুদীদের কাছেই সুসমাচার প্রচার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ঁদের মধ্যে কয়েকজন বিশ্বাসী কুপ্রীয় ও কুরিণীয় দেশের লোক ছিলেন, যাঁরা আন্তিয়খিয়ায়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ীক ভাষাবাদী ইহুদীদের কাছে প্রভু যীশুর সুসমাচার প্রচার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র পরাক্রম তাঁদের সাথে ছিল, ফলে বহুলোক প্রভু যীশুর ওপর বিশ্বাস করে তাঁর অনুগামী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জেরুশালেমের বিশ্বাসী মণ্ডলী যখন সেই সংবাদ শুনলেন, তাঁরা বার্ণাবাকে আন্তিয়খিয়ায় 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বার্ণবা একজন ভালো লোক ছিলেন; তিনি পবিত্র আত্মায় ও বিশ্বাসে পরিপূর্ণ ছিলেন৷ আন্তিয়খিয়ায়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ণবা দেখলেন য়ে ঈশ্বর সেখানকার লোকদের আরো কত আশীর্বাদ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তে তিনি খুবই সন্তুষ্ট হয়ে, তাদের হৃদয় দিয়ে প্রভুর প্রতি সদাই বিশ্বস্ত থাকতে উত্‌সাহ দ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বহুসংখ্যক লোক প্রভুর সঙ্গে যুক্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বার্ণবা শৌলের খোঁজে তার্ষ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খানে শৌলের দেখা পেয়ে তিনি তাঁকে আন্তিয়খিয়াতে নিয়ে এলেন৷ তাঁরা সম্পূর্ণ এক বছর বিশ্বাস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বেশে থেকে বহু লোককে শিক্ষা দিলেন৷ আন্তিয়খিয়াতেই অনুগামীরা প্রথম ‘খ্রীষ্টীয়ান’ নামে অভিহ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 সময কয়েকজন ভাববাদী জেরুশালেম থেকে আন্তিয়খিয়াত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ঁদের মধ্যে আগাব নামে এক ভাববাদী উঠে দাঁড়িয়ে পবিত্র আত্মার প্রেরণায় ভাববাণী করলেন য়ে, ‘স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গতে এক মহা দুর্ভিক্ষ আসছে৷ লোকদের খাদ্যের অভাব হবে৷’ সম্রাট ক্লৌদিয়ের সময় এই দুর্ভিক্ষ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্রত্যেক শিষ্য তাঁদের নিজ-নিজ সামর্থ্য অনুসারে যিহূদার বিশ্বাসী ভাইদের সাহায্য পাঠা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স্থির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ই তাঁরা বার্ণবা ও শৌলের মাধ্যমে তাঁদের সংগৃহীত অর্থ পাঠিয়ে এই কাজ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2026-10-20T02:29:16Z</dcterms:created>
  <dcterms:modified xsi:type="dcterms:W3CDTF">2026-10-20T02:29:16Z</dcterms:modified>
  <dc:title>প্রেরিত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