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5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y to the world; the Lord is come!
Let earth receive her King;
Let every heart prepare Him room,
And heaven and nature sing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y to the world; the Saviour reigns!
Let men their songs employ;
While fields and floods, rocks, hills, and plains,
Repeat the sounding jo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rules the world with truth and grace;
And makes the nations prove
The glories of His righteousness,
And wonders of His lov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2026-10-24T21:10:43Z</dcterms:created>
  <dcterms:modified xsi:type="dcterms:W3CDTF">2026-10-24T21:10:43Z</dcterms:modified>
  <dc:title>Hymn : 111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