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ட்டினில் வாழ்கின்ற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ும் காற்றும் பனி தூற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்டினில் வாழ்கின்ற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ா உம்மை போ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ினில் வாழ்கின்ற யாவும் -இந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த்தின் ஜீவ ராச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னில் பறக்கின்ற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ே உம்மைப் போ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ல வயதுள்ளானோரும் – மி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யதால் முதிர்ந்தோர்க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டலங்கா ஸ்தோத்திரம் -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லகர் தம் வாய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ி உம்மைப் போற்று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நான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நாள் வரை என் வாழ்வ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ெய்த நன்மை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ாதி வானங்கள்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ன் கீழுள்ள ஆகாய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மியில் காண்கின்ற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 உம்மைப் போ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2026-06-15T08:55:31Z</dcterms:created>
  <dcterms:modified xsi:type="dcterms:W3CDTF">2026-06-15T08:55:31Z</dcterms:modified>
  <dc:title>துதிப் பாடல்கள் : 826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