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Override PartName="/ppt/slides/slide64.xml" ContentType="application/vnd.openxmlformats-officedocument.presentationml.slide+xml"/>
  <Override PartName="/ppt/notesSlides/notesSlide64.xml" ContentType="application/vnd.openxmlformats-officedocument.presentationml.notesSlide+xml"/>
  <Override PartName="/ppt/slides/slide65.xml" ContentType="application/vnd.openxmlformats-officedocument.presentationml.slide+xml"/>
  <Override PartName="/ppt/notesSlides/notesSlide65.xml" ContentType="application/vnd.openxmlformats-officedocument.presentationml.notesSlide+xml"/>
  <Override PartName="/ppt/slides/slide66.xml" ContentType="application/vnd.openxmlformats-officedocument.presentationml.slide+xml"/>
  <Override PartName="/ppt/notesSlides/notesSlide66.xml" ContentType="application/vnd.openxmlformats-officedocument.presentationml.notesSlide+xml"/>
  <Override PartName="/ppt/slides/slide67.xml" ContentType="application/vnd.openxmlformats-officedocument.presentationml.slide+xml"/>
  <Override PartName="/ppt/notesSlides/notesSlide67.xml" ContentType="application/vnd.openxmlformats-officedocument.presentationml.notesSlide+xml"/>
  <Override PartName="/ppt/slides/slide68.xml" ContentType="application/vnd.openxmlformats-officedocument.presentationml.slide+xml"/>
  <Override PartName="/ppt/notesSlides/notesSlide68.xml" ContentType="application/vnd.openxmlformats-officedocument.presentationml.notesSlide+xml"/>
  <Override PartName="/ppt/slides/slide69.xml" ContentType="application/vnd.openxmlformats-officedocument.presentationml.slide+xml"/>
  <Override PartName="/ppt/notesSlides/notesSlide69.xml" ContentType="application/vnd.openxmlformats-officedocument.presentationml.notesSlide+xml"/>
  <Override PartName="/ppt/slides/slide70.xml" ContentType="application/vnd.openxmlformats-officedocument.presentationml.slide+xml"/>
  <Override PartName="/ppt/notesSlides/notesSlide70.xml" ContentType="application/vnd.openxmlformats-officedocument.presentationml.notesSlide+xml"/>
  <Override PartName="/ppt/slides/slide71.xml" ContentType="application/vnd.openxmlformats-officedocument.presentationml.slide+xml"/>
  <Override PartName="/ppt/notesSlides/notesSlide71.xml" ContentType="application/vnd.openxmlformats-officedocument.presentationml.notesSlide+xml"/>
  <Override PartName="/ppt/slides/slide72.xml" ContentType="application/vnd.openxmlformats-officedocument.presentationml.slide+xml"/>
  <Override PartName="/ppt/notesSlides/notesSlide72.xml" ContentType="application/vnd.openxmlformats-officedocument.presentationml.notesSlide+xml"/>
  <Override PartName="/ppt/slides/slide73.xml" ContentType="application/vnd.openxmlformats-officedocument.presentationml.slide+xml"/>
  <Override PartName="/ppt/notesSlides/notesSlide73.xml" ContentType="application/vnd.openxmlformats-officedocument.presentationml.notesSlide+xml"/>
  <Override PartName="/ppt/slides/slide74.xml" ContentType="application/vnd.openxmlformats-officedocument.presentationml.slide+xml"/>
  <Override PartName="/ppt/notesSlides/notesSlide74.xml" ContentType="application/vnd.openxmlformats-officedocument.presentationml.notesSlide+xml"/>
  <Override PartName="/ppt/slides/slide75.xml" ContentType="application/vnd.openxmlformats-officedocument.presentationml.slide+xml"/>
  <Override PartName="/ppt/notesSlides/notesSlide75.xml" ContentType="application/vnd.openxmlformats-officedocument.presentationml.notesSlide+xml"/>
  <Override PartName="/ppt/slides/slide76.xml" ContentType="application/vnd.openxmlformats-officedocument.presentationml.slide+xml"/>
  <Override PartName="/ppt/notesSlides/notesSlide76.xml" ContentType="application/vnd.openxmlformats-officedocument.presentationml.notesSlide+xml"/>
  <Override PartName="/ppt/slides/slide77.xml" ContentType="application/vnd.openxmlformats-officedocument.presentationml.slide+xml"/>
  <Override PartName="/ppt/notesSlides/notesSlide77.xml" ContentType="application/vnd.openxmlformats-officedocument.presentationml.notesSlide+xml"/>
  <Override PartName="/ppt/slides/slide78.xml" ContentType="application/vnd.openxmlformats-officedocument.presentationml.slide+xml"/>
  <Override PartName="/ppt/notesSlides/notesSlide78.xml" ContentType="application/vnd.openxmlformats-officedocument.presentationml.notesSlide+xml"/>
  <Override PartName="/ppt/slides/slide79.xml" ContentType="application/vnd.openxmlformats-officedocument.presentationml.slide+xml"/>
  <Override PartName="/ppt/notesSlides/notesSlide79.xml" ContentType="application/vnd.openxmlformats-officedocument.presentationml.notesSlide+xml"/>
  <Override PartName="/ppt/slides/slide80.xml" ContentType="application/vnd.openxmlformats-officedocument.presentationml.slide+xml"/>
  <Override PartName="/ppt/notesSlides/notesSlide80.xml" ContentType="application/vnd.openxmlformats-officedocument.presentationml.notesSlide+xml"/>
  <Override PartName="/ppt/slides/slide81.xml" ContentType="application/vnd.openxmlformats-officedocument.presentationml.slide+xml"/>
  <Override PartName="/ppt/notesSlides/notesSlide81.xml" ContentType="application/vnd.openxmlformats-officedocument.presentationml.notesSlide+xml"/>
  <Override PartName="/ppt/slides/slide82.xml" ContentType="application/vnd.openxmlformats-officedocument.presentationml.slide+xml"/>
  <Override PartName="/ppt/notesSlides/notesSlide82.xml" ContentType="application/vnd.openxmlformats-officedocument.presentationml.notesSlide+xml"/>
  <Override PartName="/ppt/slides/slide83.xml" ContentType="application/vnd.openxmlformats-officedocument.presentationml.slide+xml"/>
  <Override PartName="/ppt/notesSlides/notesSlide83.xml" ContentType="application/vnd.openxmlformats-officedocument.presentationml.notesSlide+xml"/>
  <Override PartName="/ppt/slides/slide84.xml" ContentType="application/vnd.openxmlformats-officedocument.presentationml.slide+xml"/>
  <Override PartName="/ppt/notesSlides/notesSlide84.xml" ContentType="application/vnd.openxmlformats-officedocument.presentationml.notesSlide+xml"/>
  <Override PartName="/ppt/slides/slide85.xml" ContentType="application/vnd.openxmlformats-officedocument.presentationml.slide+xml"/>
  <Override PartName="/ppt/notesSlides/notesSlide85.xml" ContentType="application/vnd.openxmlformats-officedocument.presentationml.notesSlide+xml"/>
  <Override PartName="/ppt/slides/slide86.xml" ContentType="application/vnd.openxmlformats-officedocument.presentationml.slide+xml"/>
  <Override PartName="/ppt/notesSlides/notesSlide86.xml" ContentType="application/vnd.openxmlformats-officedocument.presentationml.notesSlide+xml"/>
  <Override PartName="/ppt/slides/slide87.xml" ContentType="application/vnd.openxmlformats-officedocument.presentationml.slide+xml"/>
  <Override PartName="/ppt/notesSlides/notesSlide87.xml" ContentType="application/vnd.openxmlformats-officedocument.presentationml.notesSlide+xml"/>
  <Override PartName="/ppt/slides/slide88.xml" ContentType="application/vnd.openxmlformats-officedocument.presentationml.slide+xml"/>
  <Override PartName="/ppt/notesSlides/notesSlide88.xml" ContentType="application/vnd.openxmlformats-officedocument.presentationml.notesSlide+xml"/>
  <Override PartName="/ppt/slides/slide89.xml" ContentType="application/vnd.openxmlformats-officedocument.presentationml.slide+xml"/>
  <Override PartName="/ppt/notesSlides/notesSlide89.xml" ContentType="application/vnd.openxmlformats-officedocument.presentationml.notesSlide+xml"/>
  <Override PartName="/ppt/slides/slide90.xml" ContentType="application/vnd.openxmlformats-officedocument.presentationml.slide+xml"/>
  <Override PartName="/ppt/notesSlides/notesSlide90.xml" ContentType="application/vnd.openxmlformats-officedocument.presentationml.notesSlide+xml"/>
  <Override PartName="/ppt/slides/slide91.xml" ContentType="application/vnd.openxmlformats-officedocument.presentationml.slide+xml"/>
  <Override PartName="/ppt/notesSlides/notesSlide91.xml" ContentType="application/vnd.openxmlformats-officedocument.presentationml.notesSlide+xml"/>
  <Override PartName="/ppt/slides/slide92.xml" ContentType="application/vnd.openxmlformats-officedocument.presentationml.slide+xml"/>
  <Override PartName="/ppt/notesSlides/notesSlide92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  <p:sldId id="322" r:id="rId69"/>
    <p:sldId id="323" r:id="rId70"/>
    <p:sldId id="324" r:id="rId71"/>
    <p:sldId id="325" r:id="rId72"/>
    <p:sldId id="326" r:id="rId73"/>
    <p:sldId id="327" r:id="rId74"/>
    <p:sldId id="328" r:id="rId75"/>
    <p:sldId id="329" r:id="rId76"/>
    <p:sldId id="330" r:id="rId77"/>
    <p:sldId id="331" r:id="rId78"/>
    <p:sldId id="332" r:id="rId79"/>
    <p:sldId id="333" r:id="rId80"/>
    <p:sldId id="334" r:id="rId81"/>
    <p:sldId id="335" r:id="rId82"/>
    <p:sldId id="336" r:id="rId83"/>
    <p:sldId id="337" r:id="rId84"/>
    <p:sldId id="338" r:id="rId85"/>
    <p:sldId id="339" r:id="rId86"/>
    <p:sldId id="340" r:id="rId87"/>
    <p:sldId id="341" r:id="rId88"/>
    <p:sldId id="342" r:id="rId89"/>
    <p:sldId id="343" r:id="rId90"/>
    <p:sldId id="344" r:id="rId91"/>
    <p:sldId id="345" r:id="rId92"/>
    <p:sldId id="346" r:id="rId93"/>
    <p:sldId id="347" r:id="rId9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slide" Target="slides/slide65.xml"/>
  <Relationship Id="rId68" Type="http://schemas.openxmlformats.org/officeDocument/2006/relationships/slide" Target="slides/slide66.xml"/>
  <Relationship Id="rId69" Type="http://schemas.openxmlformats.org/officeDocument/2006/relationships/slide" Target="slides/slide67.xml"/>
  <Relationship Id="rId70" Type="http://schemas.openxmlformats.org/officeDocument/2006/relationships/slide" Target="slides/slide68.xml"/>
  <Relationship Id="rId71" Type="http://schemas.openxmlformats.org/officeDocument/2006/relationships/slide" Target="slides/slide69.xml"/>
  <Relationship Id="rId72" Type="http://schemas.openxmlformats.org/officeDocument/2006/relationships/slide" Target="slides/slide70.xml"/>
  <Relationship Id="rId73" Type="http://schemas.openxmlformats.org/officeDocument/2006/relationships/slide" Target="slides/slide71.xml"/>
  <Relationship Id="rId74" Type="http://schemas.openxmlformats.org/officeDocument/2006/relationships/slide" Target="slides/slide72.xml"/>
  <Relationship Id="rId75" Type="http://schemas.openxmlformats.org/officeDocument/2006/relationships/slide" Target="slides/slide73.xml"/>
  <Relationship Id="rId76" Type="http://schemas.openxmlformats.org/officeDocument/2006/relationships/slide" Target="slides/slide74.xml"/>
  <Relationship Id="rId77" Type="http://schemas.openxmlformats.org/officeDocument/2006/relationships/slide" Target="slides/slide75.xml"/>
  <Relationship Id="rId78" Type="http://schemas.openxmlformats.org/officeDocument/2006/relationships/slide" Target="slides/slide76.xml"/>
  <Relationship Id="rId79" Type="http://schemas.openxmlformats.org/officeDocument/2006/relationships/slide" Target="slides/slide77.xml"/>
  <Relationship Id="rId80" Type="http://schemas.openxmlformats.org/officeDocument/2006/relationships/slide" Target="slides/slide78.xml"/>
  <Relationship Id="rId81" Type="http://schemas.openxmlformats.org/officeDocument/2006/relationships/slide" Target="slides/slide79.xml"/>
  <Relationship Id="rId82" Type="http://schemas.openxmlformats.org/officeDocument/2006/relationships/slide" Target="slides/slide80.xml"/>
  <Relationship Id="rId83" Type="http://schemas.openxmlformats.org/officeDocument/2006/relationships/slide" Target="slides/slide81.xml"/>
  <Relationship Id="rId84" Type="http://schemas.openxmlformats.org/officeDocument/2006/relationships/slide" Target="slides/slide82.xml"/>
  <Relationship Id="rId85" Type="http://schemas.openxmlformats.org/officeDocument/2006/relationships/slide" Target="slides/slide83.xml"/>
  <Relationship Id="rId86" Type="http://schemas.openxmlformats.org/officeDocument/2006/relationships/slide" Target="slides/slide84.xml"/>
  <Relationship Id="rId87" Type="http://schemas.openxmlformats.org/officeDocument/2006/relationships/slide" Target="slides/slide85.xml"/>
  <Relationship Id="rId88" Type="http://schemas.openxmlformats.org/officeDocument/2006/relationships/slide" Target="slides/slide86.xml"/>
  <Relationship Id="rId89" Type="http://schemas.openxmlformats.org/officeDocument/2006/relationships/slide" Target="slides/slide87.xml"/>
  <Relationship Id="rId90" Type="http://schemas.openxmlformats.org/officeDocument/2006/relationships/slide" Target="slides/slide88.xml"/>
  <Relationship Id="rId91" Type="http://schemas.openxmlformats.org/officeDocument/2006/relationships/slide" Target="slides/slide89.xml"/>
  <Relationship Id="rId92" Type="http://schemas.openxmlformats.org/officeDocument/2006/relationships/slide" Target="slides/slide90.xml"/>
  <Relationship Id="rId93" Type="http://schemas.openxmlformats.org/officeDocument/2006/relationships/slide" Target="slides/slide91.xml"/>
  <Relationship Id="rId94" Type="http://schemas.openxmlformats.org/officeDocument/2006/relationships/slide" Target="slides/slide92.xml"/>
  <Relationship Id="rId95" Type="http://schemas.openxmlformats.org/officeDocument/2006/relationships/presProps" Target="presProps.xml"/>
  <Relationship Id="rId96" Type="http://schemas.openxmlformats.org/officeDocument/2006/relationships/viewProps" Target="viewProps.xml"/>
  <Relationship Id="rId97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ப்படியே என் பெரிய தகப்பன் மகனாகிய அனாமெயேல், கர்த்தருடைய வார்த்தையின்படி காவற்சாலையின் முற்றத்தில் என்னிடத்துக்கு வந்து: பென்யமீன் நாட்டு ஆனதோத்தூரிலுள்ள என் நிலத்தை நீர் வாங்கிக்கொள்ளும்; சுதந்தரபாத்தியம் உமக்குண்டு, அதை மீட்கும் அதிகாரம் உமக்கு அடுத்தது; அதை வாங்கிக்கொள்ளும் என்றான்; அப்பொழுது அது கர்த்தருடைய வார்த்தை என்று அறிந்துகொண்டேன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ப்படியே என் பெரிய தகப்பன் மகனாகிய அனாமெயேல், கர்த்தருடைய வார்த்தையின்படி காவற்சாலையின் முற்றத்தில் என்னிடத்துக்கு வந்து: பென்யமீன் நாட்டு ஆனதோத்தூரிலுள்ள என் நிலத்தை நீர் வாங்கிக்கொள்ளும்; சுதந்தரபாத்தியம் உமக்குண்டு, அதை மீட்கும் அதிகாரம் உமக்கு அடுத்தது; அதை வாங்கிக்கொள்ளும் என்றான்; அப்பொழுது அது கர்த்தருடைய வார்த்தை என்று அறிந்துகொண்டேன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ப்படியே என் பெரிய தகப்பன் மகனாகிய அனாமெயேல், கர்த்தருடைய வார்த்தையின்படி காவற்சாலையின் முற்றத்தில் என்னிடத்துக்கு வந்து: பென்யமீன் நாட்டு ஆனதோத்தூரிலுள்ள என் நிலத்தை நீர் வாங்கிக்கொள்ளும்; சுதந்தரபாத்தியம் உமக்குண்டு, அதை மீட்கும் அதிகாரம் உமக்கு அடுத்தது; அதை வாங்கிக்கொள்ளும் என்றான்; அப்பொழுது அது கர்த்தருடைய வார்த்தை என்று அறிந்துகொண்டேன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ப்படியே என் பெரிய தகப்பன் மகனாகிய அனாமெயேல், கர்த்தருடைய வார்த்தையின்படி காவற்சாலையின் முற்றத்தில் என்னிடத்துக்கு வந்து: பென்யமீன் நாட்டு ஆனதோத்தூரிலுள்ள என் நிலத்தை நீர் வாங்கிக்கொள்ளும்; சுதந்தரபாத்தியம் உமக்குண்டு, அதை மீட்கும் அதிகாரம் உமக்கு அடுத்தது; அதை வாங்கிக்கொள்ளும் என்றான்; அப்பொழுது அது கர்த்தருடைய வார்த்தை என்று அறிந்துகொண்டேன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ஆகையால் என் பெரிய தகப்பன் மகனாகிய அனாமெயேலின் கையில், நான் ஆனதோத்திலிருக்கிற அவனுடைய நிலத்தைக்கொண்டு, அதின் விலைக்கிரயமாகிய பதினேழு சேக்கலிடை வெள்ளியை அவனுக்கு நிறுத்துக்கொடுத்தேன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ஆகையால் என் பெரிய தகப்பன் மகனாகிய அனாமெயேலின் கையில், நான் ஆனதோத்திலிருக்கிற அவனுடைய நிலத்தைக்கொண்டு, அதின் விலைக்கிரயமாகிய பதினேழு சேக்கலிடை வெள்ளியை அவனுக்கு நிறுத்துக்கொடுத்தேன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நான் பத்திரத்தில் கையெழுத்தையும், முத்திரையையும் போட்டு, சாட்சிகளை வைத்து, வெள்ளியைத் தராசிலே நிறுத்துக்கொடுத்தபின்பு,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நான் பத்திரத்தில் கையெழுத்தையும், முத்திரையையும் போட்டு, சாட்சிகளை வைத்து, வெள்ளியைத் தராசிலே நிறுத்துக்கொடுத்தபின்பு,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நான் சட்டத்துக்கும் வழக்கத்துக்கும் ஏற்றபடி முத்திரைபோடப்பட்ட கிரயப்பத்திரத்தையும் திறந்திருக்கிற பிரதியையும் எடுத்து,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என் பெரிய தகப்பன் மகனாகிய அனாமெயேலுடைய கண்களுக்கு முன்பாகவும், காவற்சாலையின் முற்றத்தில் உட்கார்ந்திருந்த எல்லா யூதருடைய கண்களுக்கு முன்பாகவும், அதை மாசெயாவின் குமாரனாகிய தேரியாவின் மகனான பாரூக்கினிடத்தில் கொடுத்து,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என் பெரிய தகப்பன் மகனாகிய அனாமெயேலுடைய கண்களுக்கு முன்பாகவும், காவற்சாலையின் முற்றத்தில் உட்கார்ந்திருந்த எல்லா யூதருடைய கண்களுக்கு முன்பாகவும், அதை மாசெயாவின் குமாரனாகிய தேரியாவின் மகனான பாரூக்கினிடத்தில் கொடுத்து,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என் பெரிய தகப்பன் மகனாகிய அனாமெயேலுடைய கண்களுக்கு முன்பாகவும், காவற்சாலையின் முற்றத்தில் உட்கார்ந்திருந்த எல்லா யூதருடைய கண்களுக்கு முன்பாகவும், அதை மாசெயாவின் குமாரனாகிய தேரியாவின் மகனான பாரூக்கினிடத்தில் கொடுத்து,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வர்களுடைய கண்களுக்கு முன்பாகப் பாரூக்கை நோக்கி: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இஸ்ரவேலின் தேவனாகிய சேனைகளின் கர்த்தர் சொல்லுகிறது என்னவென்றால், நீ முத்திரைபோடப்பட்ட கிரயப்பத்திரமும், திறந்திருக்கிற பிரதிபத்திரமுமாகிய இந்தச் சாசனங்களை வாங்கி, அவைகள் அநேகநாளிருக்கும்படிக்கு அவைகளை ஒரு மண்பாண்டத்திலே வை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இஸ்ரவேலின் தேவனாகிய சேனைகளின் கர்த்தர் சொல்லுகிறது என்னவென்றால், நீ முத்திரைபோடப்பட்ட கிரயப்பத்திரமும், திறந்திருக்கிற பிரதிபத்திரமுமாகிய இந்தச் சாசனங்களை வாங்கி, அவைகள் அநேகநாளிருக்கும்படிக்கு அவைகளை ஒரு மண்பாண்டத்திலே வை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இஸ்ரவேலின் தேவனாகிய சேனைகளின் கர்த்தர் சொல்லுகிறது என்னவென்றால், நீ முத்திரைபோடப்பட்ட கிரயப்பத்திரமும், திறந்திருக்கிற பிரதிபத்திரமுமாகிய இந்தச் சாசனங்களை வாங்கி, அவைகள் அநேகநாளிருக்கும்படிக்கு அவைகளை ஒரு மண்பாண்டத்திலே வை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ஏனெனில் இனி இந்தத் தேசத்தில் வீடுகளும் நிலங்களும் திராட்சத்தோட்டங்களும் கொள்ளப்படுமென்று, இஸ்ரவேலின் தேவனாகிய சேனைகளின் கர்த்தர் சொல்லுகிறார் என்றேன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ஏனெனில் இனி இந்தத் தேசத்தில் வீடுகளும் நிலங்களும் திராட்சத்தோட்டங்களும் கொள்ளப்படுமென்று, இஸ்ரவேலின் தேவனாகிய சேனைகளின் கர்த்தர் சொல்லுகிறார் என்றேன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நான் கிரயப்பத்திரத்தை நேரியாவின் குமாரனாகிய பாரூக்கினிடத்தில் கொடுத்தபின்பு, நான் கர்த்தரை நோக்கிப் பண்ணின விண்ணப்பமாவது: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ஆ, கர்த்தராகிய ஆண்டவரே, இதோ, தேவரீர் உம்முடைய மகாபலத்தினாலும், நீட்டப்பட்ட உம்முடைய புயத்தினாலும், வானத்தையும் பூமியையும் உண்டாக்கினீர்; உம்மாலே செய்யக் கூடாத அதிசயமான காரியம் ஒன்றுமில்லை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ஆ, கர்த்தராகிய ஆண்டவரே, இதோ, தேவரீர் உம்முடைய மகாபலத்தினாலும், நீட்டப்பட்ட உம்முடைய புயத்தினாலும், வானத்தையும் பூமியையும் உண்டாக்கினீர்; உம்மாலே செய்யக் கூடாத அதிசயமான காரியம் ஒன்றுமில்லை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ஆயிரம் தலைமுறைகளுக்கும் கிருபை செய்கிறவரும், பிதாக்களுடைய அக்கிரமத்தை அவர்களுடைய பின்னடியார் பிள்ளைகளின் மடியிலே சரிக்கட்டுகிறவருமாகிய சேனைகளின் கர்த்தர் என்னும் நாமமுள்ள மகத்துவமும் வல்லமையுமுள்ள தேவனே,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ஆயிரம் தலைமுறைகளுக்கும் கிருபை செய்கிறவரும், பிதாக்களுடைய அக்கிரமத்தை அவர்களுடைய பின்னடியார் பிள்ளைகளின் மடியிலே சரிக்கட்டுகிறவருமாகிய சேனைகளின் கர்த்தர் என்னும் நாமமுள்ள மகத்துவமும் வல்லமையுமுள்ள தேவனே,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யோசனையிலே பெரியவரும், செயலிலே வல்லவருமாயிருக்கிறீர்; அவனவனுக்கு அவனவனுடைய கிரியையின் பலனுக்குத் தக்கதாகவும் அளிக்கும்படி, உம்முடைய கண்கள் மனுபுத்திரருடைய எல்லா வழிகளின்மேலும் நோக்கமாயிருக்கின்றன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யோசனையிலே பெரியவரும், செயலிலே வல்லவருமாயிருக்கிறீர்; அவனவனுக்கு அவனவனுடைய கிரியையின் பலனுக்குத் தக்கதாகவும் அளிக்கும்படி, உம்முடைய கண்கள் மனுபுத்திரருடைய எல்லா வழிகளின்மேலும் நோக்கமாயிருக்கின்றன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இஸ்ரவேலிலும் மற்ற மனுஷருக்குள்ளும் இந்நாள்வரைக்கும் விளங்குகிற அடையாளங்களையும் அற்புதங்களையும் தேவரீர் எகிப்துதேசத்திலே செய்து, இந்நாளில் நிற்கும் கீர்த்தியை உமக்கு உண்டாக்கி,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இஸ்ரவேலிலும் மற்ற மனுஷருக்குள்ளும் இந்நாள்வரைக்கும் விளங்குகிற அடையாளங்களையும் அற்புதங்களையும் தேவரீர் எகிப்துதேசத்திலே செய்து, இந்நாளில் நிற்கும் கீர்த்தியை உமக்கு உண்டாக்கி,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இஸ்ரவேலாகிய உமது ஜனத்தை அடையாளங்களினாலும், அற்புதங்களினாலும், பலத்த கையினாலும், ஓங்கிய புயத்தினாலும், மகா பயங்கரத்தினாலும் எகிப்து தேசத்திலிருந்து புறப்படப்பண்ணி,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இஸ்ரவேலாகிய உமது ஜனத்தை அடையாளங்களினாலும், அற்புதங்களினாலும், பலத்த கையினாலும், ஓங்கிய புயத்தினாலும், மகா பயங்கரத்தினாலும் எகிப்து தேசத்திலிருந்து புறப்படப்பண்ணி,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வர்களுடைய பிதாக்களுக்கு நீர் கொடுப்பேன் என்று ஆணையிட்ட பாலும் தேனும் ஓடிய தேசமாயிருகிற இந்தத் தேசத்தை அவர்களுக்குக் கொடுத்தீர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வர்கள் அதற்குள் பிரவேசித்து, அதைச் சுதந்தரித்துக்கொண்டார்கள்; ஆனாலும் அவர்கள் உமது சத்தத்துக்குச் செவிகொடாமலும், உமது நியாயப்பிரமாணத்தில் நடவாமலும், செய்யும்படி நீர் அவர்களுக்குக் கற்பித்ததொன்றையும் செய்யாமலும் போனார்கள்; ஆதலால் இந்தத் தீங்கையெல்லாம் அவர்களுக்கு நேரிடப்பண்ணினீர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வர்கள் அதற்குள் பிரவேசித்து, அதைச் சுதந்தரித்துக்கொண்டார்கள்; ஆனாலும் அவர்கள் உமது சத்தத்துக்குச் செவிகொடாமலும், உமது நியாயப்பிரமாணத்தில் நடவாமலும், செய்யும்படி நீர் அவர்களுக்குக் கற்பித்ததொன்றையும் செய்யாமலும் போனார்கள்; ஆதலால் இந்தத் தீங்கையெல்லாம் அவர்களுக்கு நேரிடப்பண்ணினீர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வர்கள் அதற்குள் பிரவேசித்து, அதைச் சுதந்தரித்துக்கொண்டார்கள்; ஆனாலும் அவர்கள் உமது சத்தத்துக்குச் செவிகொடாமலும், உமது நியாயப்பிரமாணத்தில் நடவாமலும், செய்யும்படி நீர் அவர்களுக்குக் கற்பித்ததொன்றையும் செய்யாமலும் போனார்கள்; ஆதலால் இந்தத் தீங்கையெல்லாம் அவர்களுக்கு நேரிடப்பண்ணினீர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இதோ, கொத்தளங்கள் போடப்பட்டிருக்கிறது; நகரத்தைப் பிடிக்க வருகிறார்கள்; பட்டயத்தினிமித்தமும், பஞ்சத்தினிமித்தமும், கொள்ளைநோயினிமித்தமும் இந்த நகரம் அதற்கு விரோதமாய் யுத்தம்பண்ணுகிற கல்தேயரின் கையிலே கொடுக்கப்படுகிறது; நீர் சொன்னபடி சம்பவிக்கிறது; இதோ, நீர் அதைப் பார்க்கிறீர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இதோ, கொத்தளங்கள் போடப்பட்டிருக்கிறது; நகரத்தைப் பிடிக்க வருகிறார்கள்; பட்டயத்தினிமித்தமும், பஞ்சத்தினிமித்தமும், கொள்ளைநோயினிமித்தமும் இந்த நகரம் அதற்கு விரோதமாய் யுத்தம்பண்ணுகிற கல்தேயரின் கையிலே கொடுக்கப்படுகிறது; நீர் சொன்னபடி சம்பவிக்கிறது; இதோ, நீர் அதைப் பார்க்கிறீர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இதோ, கொத்தளங்கள் போடப்பட்டிருக்கிறது; நகரத்தைப் பிடிக்க வருகிறார்கள்; பட்டயத்தினிமித்தமும், பஞ்சத்தினிமித்தமும், கொள்ளைநோயினிமித்தமும் இந்த நகரம் அதற்கு விரோதமாய் யுத்தம்பண்ணுகிற கல்தேயரின் கையிலே கொடுக்கப்படுகிறது; நீர் சொன்னபடி சம்பவிக்கிறது; இதோ, நீர் அதைப் பார்க்கிறீர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கர்த்தராகிய ஆண்டவரே, நகரம் கல்தேயரின் கையிலே கொடுக்கப்படுகிறதாயிருந்தும், தேவரீர் என்னை நோக்கி: நீ உனக்கு ஒரு நிலத்தை விலைக்கிரயமாகக்கொண்டு, அதற்குச் சாட்சிகளை வையென்று சொன்னீரே என்றேன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கர்த்தராகிய ஆண்டவரே, நகரம் கல்தேயரின் கையிலே கொடுக்கப்படுகிறதாயிருந்தும், தேவரீர் என்னை நோக்கி: நீ உனக்கு ஒரு நிலத்தை விலைக்கிரயமாகக்கொண்டு, அதற்குச் சாட்சிகளை வையென்று சொன்னீரே என்றேன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ப்பொழுது கர்த்தருடைய வார்த்தை எரேமியாவுக்கு உண்டாகி, அவர்: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இதோ, நான் மாம்சமான யாவருக்கும் தேவனாகிய கர்த்தர்; என்னாலே செய்யக் கூடாத அதிசயமானகாரியம் ஒன்றுண்டோ?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ஆதலால், இதோ, நான் இந்த நகரத்தைக் கல்தேயரின் கையிலும், பாபிலோன் ராஜாவாகிய நேபுகாத்நேச்சாரின் கையிலும் ஒப்புக்கொடுக்கிறேன், அவன் இதைப் பிடிப்பான் என்று கர்த்தர் சொல்லுகிறார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ஆதலால், இதோ, நான் இந்த நகரத்தைக் கல்தேயரின் கையிலும், பாபிலோன் ராஜாவாகிய நேபுகாத்நேச்சாரின் கையிலும் ஒப்புக்கொடுக்கிறேன், அவன் இதைப் பிடிப்பான் என்று கர்த்தர் சொல்லுகிறார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இந்த நகரத்துக்கு விரோதமாய் யுத்தம்பண்ணுகிற கல்தேயர் உட்பிரவேசித்து, இந்த நகரத்தைத் தீக்கொளுத்தி, இதைச் சுட்டெரிப்பார்கள்; எனக்குக் கோபமுண்டாக்கும்படி எந்த வீடுகளின்மேல் பாகாலுக்குத் தூபங்காட்டி, அந்நிய தேவர்களுக்குப் பானபலிகளை வார்த்தார்களோ, அந்த வீடுகளையும் சுட்டெரிப்பார்கள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இந்த நகரத்துக்கு விரோதமாய் யுத்தம்பண்ணுகிற கல்தேயர் உட்பிரவேசித்து, இந்த நகரத்தைத் தீக்கொளுத்தி, இதைச் சுட்டெரிப்பார்கள்; எனக்குக் கோபமுண்டாக்கும்படி எந்த வீடுகளின்மேல் பாகாலுக்குத் தூபங்காட்டி, அந்நிய தேவர்களுக்குப் பானபலிகளை வார்த்தார்களோ, அந்த வீடுகளையும் சுட்டெரிப்பார்கள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இந்த நகரத்துக்கு விரோதமாய் யுத்தம்பண்ணுகிற கல்தேயர் உட்பிரவேசித்து, இந்த நகரத்தைத் தீக்கொளுத்தி, இதைச் சுட்டெரிப்பார்கள்; எனக்குக் கோபமுண்டாக்கும்படி எந்த வீடுகளின்மேல் பாகாலுக்குத் தூபங்காட்டி, அந்நிய தேவர்களுக்குப் பானபலிகளை வார்த்தார்களோ, அந்த வீடுகளையும் சுட்டெரிப்பார்கள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இஸ்ரவேல் புத்திரரும் யூதா புத்திரரும் தங்கள் சிறுவயதுமுதல் என் பார்வைக்குப் பொல்லாப்பானதையே செய்து வந்தார்கள் இஸ்ரவேல் புத்திரர் தங்கள் கைகளின் செய்கையினாலே எனக்குக் கோபத்தையே உண்டாக்கி வந்தார்கள் என்று கர்த்தர் சொல்லுகிறார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இஸ்ரவேல் புத்திரரும் யூதா புத்திரரும் தங்கள் சிறுவயதுமுதல் என் பார்வைக்குப் பொல்லாப்பானதையே செய்து வந்தார்கள் இஸ்ரவேல் புத்திரர் தங்கள் கைகளின் செய்கையினாலே எனக்குக் கோபத்தையே உண்டாக்கி வந்தார்கள் என்று கர்த்தர் சொல்லுகிறார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அவர்கள் இந்த நகரத்தைக் கட்டின நாள் முதற்கொண்டு, இந்நாள்வரைக்கும் அது எனக்குக் கோபமுண்டாகவும், எனக்கு உக்கிரமுண்டாகவும், நான் அதை என் முகத்தைவிட்டு அகற்றுகிறதற்கு ஏதுவாகவும் இருந்தது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எனக்குக் கோபமுண்டாகும்படிக்கு இஸ்ரவேல் புத்திரரும், யூதா புத்திரரும், அவர்கள் ராஜாக்களும், அவர்கள் பிரபுக்களும், அவர்கள் ஆசாரியர்களும், அவர்கள் தீர்க்கதரிசிகளும், யூதாவின் மனுஷரும், எருசலேமின் குடிகளும் செய்த எல்லாப் பொல்லாப்பினிமித்தமும் இப்படி நடக்கும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எனக்குக் கோபமுண்டாகும்படிக்கு இஸ்ரவேல் புத்திரரும், யூதா புத்திரரும், அவர்கள் ராஜாக்களும், அவர்கள் பிரபுக்களும், அவர்கள் ஆசாரியர்களும், அவர்கள் தீர்க்கதரிசிகளும், யூதாவின் மனுஷரும், எருசலேமின் குடிகளும் செய்த எல்லாப் பொல்லாப்பினிமித்தமும் இப்படி நடக்கும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எனக்குக் கோபமுண்டாகும்படிக்கு இஸ்ரவேல் புத்திரரும், யூதா புத்திரரும், அவர்கள் ராஜாக்களும், அவர்கள் பிரபுக்களும், அவர்கள் ஆசாரியர்களும், அவர்கள் தீர்க்கதரிசிகளும், யூதாவின் மனுஷரும், எருசலேமின் குடிகளும் செய்த எல்லாப் பொல்லாப்பினிமித்தமும் இப்படி நடக்கும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முகத்தையல்ல, முதுகை எனக்குக் காட்டினார்கள்; நான் ஏற்கனவே அவர்களுக்கு உபதேசித்தும் அவர்கள் புத்தியை ஏற்றுக்கொள்ளச் செவிகொடாமற்போனார்கள்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முகத்தையல்ல, முதுகை எனக்குக் காட்டினார்கள்; நான் ஏற்கனவே அவர்களுக்கு உபதேசித்தும் அவர்கள் புத்தியை ஏற்றுக்கொள்ளச் செவிகொடாமற்போனார்கள்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நேபுகாத்நேச்சாரின் பதினெட்டாம் வருஷத்துக்குச் சரியான யூதாவின் ராஜாவாகிய சிதேக்கியா அரசாண்ட பத்தாம் வருஷத்தில் கர்த்தரால் எரேமியாவுக்கு உண்டான வார்த்தை: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நேபுகாத்நேச்சாரின் பதினெட்டாம் வருஷத்துக்குச் சரியான யூதாவின் ராஜாவாகிய சிதேக்கியா அரசாண்ட பத்தாம் வருஷத்தில் கர்த்தரால் எரேமியாவுக்கு உண்டான வார்த்தை: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அவர்கள் என் நாமம் தரிக்கப்பட்ட ஆலயத்தைத் தீட்டுப்படுத்தும்படிக்கு, தங்கள் அருவருப்புகளை அதிலே வைத்தார்கள்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அவர்கள் என் நாமம் தரிக்கப்பட்ட ஆலயத்தைத் தீட்டுப்படுத்தும்படிக்கு, தங்கள் அருவருப்புகளை அதிலே வைத்தார்கள்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ப்பொழுது பாபிலோன் ராஜாவின் சேனை எருசலேமை முற்றிக்கைபோட்டிருந்தது; எரேமியா தீர்க்கதரிசியோ, யூதா ராஜாவின் அரமனையிலுள்ள காவற்சாலையின் முற்றத்திலே அடைக்கப்பட்டிருந்தான்.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ப்பொழுது பாபிலோன் ராஜாவின் சேனை எருசலேமை முற்றிக்கைபோட்டிருந்தது; எரேமியா தீர்க்கதரிசியோ, யூதா ராஜாவின் அரமனையிலுள்ள காவற்சாலையின் முற்றத்திலே அடைக்கப்பட்டிருந்தான்.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அவர்கள் மோளேகுக்கென்று தங்கள் குமாரரையும் தங்கள் குமாரத்திகளையும் தீக்கடக்கப்பண்ணும்படி இன்னோமுடைய குமாரரின் பள்ளத்தாக்கிலிருக்கிற பாகாலின் மேடைகளைக் கட்டினார்கள்; யூதாவைப் பாவஞ்செய்யப்பண்ணுவதற்கு அவர்கள் இந்த அருவருப்பான காரியத்தைச் செய்யவேண்டுமென்று நான் அவர்களுக்குக் கற்பித்ததுமில்லை, அது என் மனதிலே தோன்றினதுமில்லை.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அவர்கள் மோளேகுக்கென்று தங்கள் குமாரரையும் தங்கள் குமாரத்திகளையும் தீக்கடக்கப்பண்ணும்படி இன்னோமுடைய குமாரரின் பள்ளத்தாக்கிலிருக்கிற பாகாலின் மேடைகளைக் கட்டினார்கள்; யூதாவைப் பாவஞ்செய்யப்பண்ணுவதற்கு அவர்கள் இந்த அருவருப்பான காரியத்தைச் செய்யவேண்டுமென்று நான் அவர்களுக்குக் கற்பித்ததுமில்லை, அது என் மனதிலே தோன்றினதுமில்லை.]]></a:t>
            </a:r>
          </a:p>
        </p:txBody>
      </p:sp>
    </p:spTree>
  </p:cSld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அவர்கள் மோளேகுக்கென்று தங்கள் குமாரரையும் தங்கள் குமாரத்திகளையும் தீக்கடக்கப்பண்ணும்படி இன்னோமுடைய குமாரரின் பள்ளத்தாக்கிலிருக்கிற பாகாலின் மேடைகளைக் கட்டினார்கள்; யூதாவைப் பாவஞ்செய்யப்பண்ணுவதற்கு அவர்கள் இந்த அருவருப்பான காரியத்தைச் செய்யவேண்டுமென்று நான் அவர்களுக்குக் கற்பித்ததுமில்லை, அது என் மனதிலே தோன்றினதுமில்லை.]]></a:t>
            </a:r>
          </a:p>
        </p:txBody>
      </p:sp>
    </p:spTree>
  </p:cSld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ஏனென்றால், இதோ, இந்த நகரத்தைப் பாபிலோன் ராஜாவின் கையில் ஒப்புக்கொடுக்கிறேன்; அவன் இதைப்பிடிப்பான் என்று கர்த்தர் சொல்லுகிறாரென்றும்,]]></a:t>
            </a:r>
          </a:p>
        </p:txBody>
      </p:sp>
    </p:spTree>
  </p:cSld>
</p:notes>
</file>

<file path=ppt/notesSlides/notesSlide6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ஏனென்றால், இதோ, இந்த நகரத்தைப் பாபிலோன் ராஜாவின் கையில் ஒப்புக்கொடுக்கிறேன்; அவன் இதைப்பிடிப்பான் என்று கர்த்தர் சொல்லுகிறாரென்றும்,]]></a:t>
            </a:r>
          </a:p>
        </p:txBody>
      </p:sp>
    </p:spTree>
  </p:cSld>
</p:notes>
</file>

<file path=ppt/notesSlides/notesSlide6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இப்படியிருக்கையில் பட்டயத்தாலும், பஞ்சத்தாலும், கொள்ளை நோயாலும், பாபிலோன் ராஜாவின் கையில் ஒப்புக்கொடுக்கப்பட்டுப்போம் என்று நீங்கள் சொல்லுகிற இந்த நகரத்தைக்குறித்து இஸ்ரவேலின் தேவனாகிய கர்த்தர் சொல்லுகிறது என்னவென்றால்:]]></a:t>
            </a:r>
          </a:p>
        </p:txBody>
      </p:sp>
    </p:spTree>
  </p:cSld>
</p:notes>
</file>

<file path=ppt/notesSlides/notesSlide6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இப்படியிருக்கையில் பட்டயத்தாலும், பஞ்சத்தாலும், கொள்ளை நோயாலும், பாபிலோன் ராஜாவின் கையில் ஒப்புக்கொடுக்கப்பட்டுப்போம் என்று நீங்கள் சொல்லுகிற இந்த நகரத்தைக்குறித்து இஸ்ரவேலின் தேவனாகிய கர்த்தர் சொல்லுகிறது என்னவென்றால்:]]></a:t>
            </a:r>
          </a:p>
        </p:txBody>
      </p:sp>
    </p:spTree>
  </p:cSld>
</p:notes>
</file>

<file path=ppt/notesSlides/notesSlide6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யூதாவின் ராஜாவாகிய சிதேக்கியா கல்தேயருடைய கைக்குத் தப்பிப்போகாமல், பாபிலோன் ராஜாவின் கையில் நிச்சயமாக ஒப்புக்கொடுக்கப்படுவான்; அவன் வாய் இவன் வாயோடே பேசும் அவன் கண்கள் இவன் கண்களைக்காணும்.]]></a:t>
            </a:r>
          </a:p>
        </p:txBody>
      </p:sp>
    </p:spTree>
  </p:cSld>
</p:notes>
</file>

<file path=ppt/notesSlides/notesSlide6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யூதாவின் ராஜாவாகிய சிதேக்கியா கல்தேயருடைய கைக்குத் தப்பிப்போகாமல், பாபிலோன் ராஜாவின் கையில் நிச்சயமாக ஒப்புக்கொடுக்கப்படுவான்; அவன் வாய் இவன் வாயோடே பேசும் அவன் கண்கள் இவன் கண்களைக்காணும்.]]></a:t>
            </a:r>
          </a:p>
        </p:txBody>
      </p:sp>
    </p:spTree>
  </p:cSld>
</p:notes>
</file>

<file path=ppt/notesSlides/notesSlide7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யூதாவின் ராஜாவாகிய சிதேக்கியா கல்தேயருடைய கைக்குத் தப்பிப்போகாமல், பாபிலோன் ராஜாவின் கையில் நிச்சயமாக ஒப்புக்கொடுக்கப்படுவான்; அவன் வாய் இவன் வாயோடே பேசும் அவன் கண்கள் இவன் கண்களைக்காணும்.]]></a:t>
            </a:r>
          </a:p>
        </p:txBody>
      </p:sp>
    </p:spTree>
  </p:cSld>
</p:notes>
</file>

<file path=ppt/notesSlides/notesSlide7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இதோ, என் சினத்திலும், என் கோபத்திலும், என் மகா உக்கிரத்திலும், நான் அவர்களைத் துரத்தின எல்லாத் தேசங்களிலுமிருந்து அவர்களைச் சேர்த்துக்கொண்டு, அவர்களை இந்த ஸ்தலத்துக்குத் திரும்பிவரவும் இதிலே சுகமாய்த் தங்கியிருக்கவும் பண்ணுவேன்.]]></a:t>
            </a:r>
          </a:p>
        </p:txBody>
      </p:sp>
    </p:spTree>
  </p:cSld>
</p:notes>
</file>

<file path=ppt/notesSlides/notesSlide7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இதோ, என் சினத்திலும், என் கோபத்திலும், என் மகா உக்கிரத்திலும், நான் அவர்களைத் துரத்தின எல்லாத் தேசங்களிலுமிருந்து அவர்களைச் சேர்த்துக்கொண்டு, அவர்களை இந்த ஸ்தலத்துக்குத் திரும்பிவரவும் இதிலே சுகமாய்த் தங்கியிருக்கவும் பண்ணுவேன்.]]></a:t>
            </a:r>
          </a:p>
        </p:txBody>
      </p:sp>
    </p:spTree>
  </p:cSld>
</p:notes>
</file>

<file path=ppt/notesSlides/notesSlide7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அவர்கள் என் ஜனமாயிருப்பார்கள், நான் அவர்கள் தேவனாயிருப்பேன்.]]></a:t>
            </a:r>
          </a:p>
        </p:txBody>
      </p:sp>
    </p:spTree>
  </p:cSld>
</p:notes>
</file>

<file path=ppt/notesSlides/notesSlide7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வன் சிதேக்கியாவைப் பாபிலோனுக்குக் கொண்டுபோவான்; நான் அவனைச் சந்திக்குமட்டும் அங்கே அவன் இருப்பான்; நீங்கள் கல்தேயரோடே யுத்தம்பண்ணினாலும் உங்களுக்கு வாய்ப்பதில்லை என்று கர்த்தர் சொல்லுகிறாரென்றும், நீ தீர்க்கதரிசனஞ்சொல்லவேண்டியது என்ன என்று சொல்லி, யூதாவின் ராஜாவாகிய சிதேக்கியா அங்கே அவனை அடைத்துவைத்தான்.]]></a:t>
            </a:r>
          </a:p>
        </p:txBody>
      </p:sp>
    </p:spTree>
  </p:cSld>
</p:notes>
</file>

<file path=ppt/notesSlides/notesSlide7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வன் சிதேக்கியாவைப் பாபிலோனுக்குக் கொண்டுபோவான்; நான் அவனைச் சந்திக்குமட்டும் அங்கே அவன் இருப்பான்; நீங்கள் கல்தேயரோடே யுத்தம்பண்ணினாலும் உங்களுக்கு வாய்ப்பதில்லை என்று கர்த்தர் சொல்லுகிறாரென்றும், நீ தீர்க்கதரிசனஞ்சொல்லவேண்டியது என்ன என்று சொல்லி, யூதாவின் ராஜாவாகிய சிதேக்கியா அங்கே அவனை அடைத்துவைத்தான்.]]></a:t>
            </a:r>
          </a:p>
        </p:txBody>
      </p:sp>
    </p:spTree>
  </p:cSld>
</p:notes>
</file>

<file path=ppt/notesSlides/notesSlide7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வன் சிதேக்கியாவைப் பாபிலோனுக்குக் கொண்டுபோவான்; நான் அவனைச் சந்திக்குமட்டும் அங்கே அவன் இருப்பான்; நீங்கள் கல்தேயரோடே யுத்தம்பண்ணினாலும் உங்களுக்கு வாய்ப்பதில்லை என்று கர்த்தர் சொல்லுகிறாரென்றும், நீ தீர்க்கதரிசனஞ்சொல்லவேண்டியது என்ன என்று சொல்லி, யூதாவின் ராஜாவாகிய சிதேக்கியா அங்கே அவனை அடைத்துவைத்தான்.]]></a:t>
            </a:r>
          </a:p>
        </p:txBody>
      </p:sp>
    </p:spTree>
  </p:cSld>
</p:notes>
</file>

<file path=ppt/notesSlides/notesSlide7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அவர்கள் தங்களுக்கும், தங்கள் பின்னடியாருக்கும், தங்கள் பிள்ளைகளுக்கும் நன்மையுண்டாகும்படி சகல நாட்களிலும் எனக்குப் பயப்படும்படிக்கு, நான் அவர்களுக்கு ஒரே இருதயத்தையும் ஒரே வழியையும் கட்டளையிட்டு,]]></a:t>
            </a:r>
          </a:p>
        </p:txBody>
      </p:sp>
    </p:spTree>
  </p:cSld>
</p:notes>
</file>

<file path=ppt/notesSlides/notesSlide7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அவர்கள் தங்களுக்கும், தங்கள் பின்னடியாருக்கும், தங்கள் பிள்ளைகளுக்கும் நன்மையுண்டாகும்படி சகல நாட்களிலும் எனக்குப் பயப்படும்படிக்கு, நான் அவர்களுக்கு ஒரே இருதயத்தையும் ஒரே வழியையும் கட்டளையிட்டு,]]></a:t>
            </a:r>
          </a:p>
        </p:txBody>
      </p:sp>
    </p:spTree>
  </p:cSld>
</p:notes>
</file>

<file path=ppt/notesSlides/notesSlide7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தற்கு எரேமியா சொன்னது: கர்த்தருடைய வார்த்தை எனக்கு உண்டாகி, அவர்:]]></a:t>
            </a:r>
          </a:p>
        </p:txBody>
      </p:sp>
    </p:spTree>
  </p:cSld>
</p:notes>
</file>

<file path=ppt/notesSlides/notesSlide8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அவர்களுக்கு நன்மைசெய்யும்படி, நான் அவர்களை விட்டுப் பின்வாங்குவதில்லையென்கிற நித்திய உடன்படிக்கையை அவர்களோடே பண்ணி, அவர்கள் என்னைவிட்டு அகன்றுபோகாதபடிக்கு, எனக்குப்பயப்படும் பயத்தை அவர்கள் இருதயத்திலே வைத்து,]]></a:t>
            </a:r>
          </a:p>
        </p:txBody>
      </p:sp>
    </p:spTree>
  </p:cSld>
</p:notes>
</file>

<file path=ppt/notesSlides/notesSlide8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அவர்களுக்கு நன்மைசெய்யும்படி, நான் அவர்களை விட்டுப் பின்வாங்குவதில்லையென்கிற நித்திய உடன்படிக்கையை அவர்களோடே பண்ணி, அவர்கள் என்னைவிட்டு அகன்றுபோகாதபடிக்கு, எனக்குப்பயப்படும் பயத்தை அவர்கள் இருதயத்திலே வைத்து,]]></a:t>
            </a:r>
          </a:p>
        </p:txBody>
      </p:sp>
    </p:spTree>
  </p:cSld>
</p:notes>
</file>

<file path=ppt/notesSlides/notesSlide8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இதோ, உன் பெரிய தகப்பனாகிய சல்லூமின் குமாரன் அனாமெயேல் உன்னிடத்தில் வந்து: ஆனதோத்திலிருக்கிற என் நிலத்தை வாங்கிக்கொள்; அதைக் கொள்ளுகிறதற்கு உனக்கே மீட்கும் அதிகாரம் அடுத்ததென்று சொல்லுவான் என்று உரைத்தார்.]]></a:t>
            </a:r>
          </a:p>
        </p:txBody>
      </p:sp>
    </p:spTree>
  </p:cSld>
</p:notes>
</file>

<file path=ppt/notesSlides/notesSlide8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இதோ, உன் பெரிய தகப்பனாகிய சல்லூமின் குமாரன் அனாமெயேல் உன்னிடத்தில் வந்து: ஆனதோத்திலிருக்கிற என் நிலத்தை வாங்கிக்கொள்; அதைக் கொள்ளுகிறதற்கு உனக்கே மீட்கும் அதிகாரம் அடுத்ததென்று சொல்லுவான் என்று உரைத்தார்.]]></a:t>
            </a:r>
          </a:p>
        </p:txBody>
      </p:sp>
    </p:spTree>
  </p:cSld>
</p:notes>
</file>

<file path=ppt/notesSlides/notesSlide8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அவர்களுக்கு நன்மை செய்யும்படி அவர்கள்மேல் சந்தோஷமாயிருந்து, என் முழு இருதயத்தோடும் என் முழு ஆத்துமாவோடும் அவர்களை இந்தத் தேசத்திலே நிச்சயமாய் நாட்டுவேன்.]]></a:t>
            </a:r>
          </a:p>
        </p:txBody>
      </p:sp>
    </p:spTree>
  </p:cSld>
</p:notes>
</file>

<file path=ppt/notesSlides/notesSlide8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அவர்களுக்கு நன்மை செய்யும்படி அவர்கள்மேல் சந்தோஷமாயிருந்து, என் முழு இருதயத்தோடும் என் முழு ஆத்துமாவோடும் அவர்களை இந்தத் தேசத்திலே நிச்சயமாய் நாட்டுவேன்.]]></a:t>
            </a:r>
          </a:p>
        </p:txBody>
      </p:sp>
    </p:spTree>
  </p:cSld>
</p:notes>
</file>

<file path=ppt/notesSlides/notesSlide8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நான் இந்த ஜனத்தின்மேல் இந்தப் பெரிய தீங்கையெல்லாம் வரப்பண்ணினதுபோல, அவர்களைக்குறித்துச் சொன்ன எல்லா நன்மையையும் அவர்கள்மேல் வரப்பண்ணுவேன் என்று கர்த்தர் சொல்லுகிறார்.]]></a:t>
            </a:r>
          </a:p>
        </p:txBody>
      </p:sp>
    </p:spTree>
  </p:cSld>
</p:notes>
</file>

<file path=ppt/notesSlides/notesSlide8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நான் இந்த ஜனத்தின்மேல் இந்தப் பெரிய தீங்கையெல்லாம் வரப்பண்ணினதுபோல, அவர்களைக்குறித்துச் சொன்ன எல்லா நன்மையையும் அவர்கள்மேல் வரப்பண்ணுவேன் என்று கர்த்தர் சொல்லுகிறார்.]]></a:t>
            </a:r>
          </a:p>
        </p:txBody>
      </p:sp>
    </p:spTree>
  </p:cSld>
</p:notes>
</file>

<file path=ppt/notesSlides/notesSlide8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மனுஷனும் மிருகமும் இல்லாதபடிக்குப் பாழாய்ப்போயிற்று என்றும், கல்தேயரின் கையிலே ஒப்புக்கொடுக்கப்பட்டுப்போயிற்று என்றும், நீங்கள் சொல்லுகிற இந்தத் தேசத்திலே நிலங்கள் கொள்ளப்படும்.]]></a:t>
            </a:r>
          </a:p>
        </p:txBody>
      </p:sp>
    </p:spTree>
  </p:cSld>
</p:notes>
</file>

<file path=ppt/notesSlides/notesSlide8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மனுஷனும் மிருகமும் இல்லாதபடிக்குப் பாழாய்ப்போயிற்று என்றும், கல்தேயரின் கையிலே ஒப்புக்கொடுக்கப்பட்டுப்போயிற்று என்றும், நீங்கள் சொல்லுகிற இந்தத் தேசத்திலே நிலங்கள் கொள்ளப்படும்.]]></a:t>
            </a:r>
          </a:p>
        </p:txBody>
      </p:sp>
    </p:spTree>
  </p:cSld>
</p:notes>
</file>

<file path=ppt/notesSlides/notesSlide9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பென்யமீன் தேசத்திலும், எருசலேமின் சுற்றுப்புறங்களிலும், யூதாவின் பட்டணங்களிலும், மலைக்காடான பட்டணங்களிலும், பள்ளத்தாக்கான பட்டணங்களிலும், தென்திசைப்பட்டணங்களிலும், நிலங்கள் விலைக்கிரயமாகக் கொள்ளப்படுகிற பத்திரங்களில் கையெழுத்துப் போடுகிறதும் முத்திரையிடுகிறதும் அதற்குச் சாட்சிவைக்கிறதும் உண்டாயிருக்கும்; அவர்கள் சிறையிருப்பைத் திருப்புவேன் என்று கர்த்தர் சொல்லுகிறார் என்றார்.]]></a:t>
            </a:r>
          </a:p>
        </p:txBody>
      </p:sp>
    </p:spTree>
  </p:cSld>
</p:notes>
</file>

<file path=ppt/notesSlides/notesSlide9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பென்யமீன் தேசத்திலும், எருசலேமின் சுற்றுப்புறங்களிலும், யூதாவின் பட்டணங்களிலும், மலைக்காடான பட்டணங்களிலும், பள்ளத்தாக்கான பட்டணங்களிலும், தென்திசைப்பட்டணங்களிலும், நிலங்கள் விலைக்கிரயமாகக் கொள்ளப்படுகிற பத்திரங்களில் கையெழுத்துப் போடுகிறதும் முத்திரையிடுகிறதும் அதற்குச் சாட்சிவைக்கிறதும் உண்டாயிருக்கும்; அவர்கள் சிறையிருப்பைத் திருப்புவேன் என்று கர்த்தர் சொல்லுகிறார் என்றார்.]]></a:t>
            </a:r>
          </a:p>
        </p:txBody>
      </p:sp>
    </p:spTree>
  </p:cSld>
</p:notes>
</file>

<file path=ppt/notesSlides/notesSlide9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பென்யமீன் தேசத்திலும், எருசலேமின் சுற்றுப்புறங்களிலும், யூதாவின் பட்டணங்களிலும், மலைக்காடான பட்டணங்களிலும், பள்ளத்தாக்கான பட்டணங்களிலும், தென்திசைப்பட்டணங்களிலும், நிலங்கள் விலைக்கிரயமாகக் கொள்ளப்படுகிற பத்திரங்களில் கையெழுத்துப் போடுகிறதும் முத்திரையிடுகிறதும் அதற்குச் சாட்சிவைக்கிறதும் உண்டாயிருக்கும்; அவர்கள் சிறையிருப்பைத் திருப்புவேன் என்று கர்த்தர் சொல்லுகிறார் என்றார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8221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2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3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4.xml"/>
</Relationships>

</file>

<file path=ppt/slides/_rels/slide6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5.xml"/>
</Relationships>

</file>

<file path=ppt/slides/_rels/slide6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6.xml"/>
</Relationships>

</file>

<file path=ppt/slides/_rels/slide6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7.xml"/>
</Relationships>

</file>

<file path=ppt/slides/_rels/slide6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8.xml"/>
</Relationships>

</file>

<file path=ppt/slides/_rels/slide6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9.xml"/>
</Relationships>

</file>

<file path=ppt/slides/_rels/slide7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0.xml"/>
</Relationships>

</file>

<file path=ppt/slides/_rels/slide7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1.xml"/>
</Relationships>

</file>

<file path=ppt/slides/_rels/slide7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2.xml"/>
</Relationships>

</file>

<file path=ppt/slides/_rels/slide7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3.xml"/>
</Relationships>

</file>

<file path=ppt/slides/_rels/slide7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4.xml"/>
</Relationships>

</file>

<file path=ppt/slides/_rels/slide7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5.xml"/>
</Relationships>

</file>

<file path=ppt/slides/_rels/slide7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6.xml"/>
</Relationships>

</file>

<file path=ppt/slides/_rels/slide7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7.xml"/>
</Relationships>

</file>

<file path=ppt/slides/_rels/slide7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8.xml"/>
</Relationships>

</file>

<file path=ppt/slides/_rels/slide7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9.xml"/>
</Relationships>

</file>

<file path=ppt/slides/_rels/slide8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0.xml"/>
</Relationships>

</file>

<file path=ppt/slides/_rels/slide8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1.xml"/>
</Relationships>

</file>

<file path=ppt/slides/_rels/slide8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2.xml"/>
</Relationships>

</file>

<file path=ppt/slides/_rels/slide8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3.xml"/>
</Relationships>

</file>

<file path=ppt/slides/_rels/slide8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4.xml"/>
</Relationships>

</file>

<file path=ppt/slides/_rels/slide8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5.xml"/>
</Relationships>

</file>

<file path=ppt/slides/_rels/slide8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6.xml"/>
</Relationships>

</file>

<file path=ppt/slides/_rels/slide8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7.xml"/>
</Relationships>

</file>

<file path=ppt/slides/_rels/slide8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8.xml"/>
</Relationships>

</file>

<file path=ppt/slides/_rels/slide8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9.xml"/>
</Relationships>

</file>

<file path=ppt/slides/_rels/slide9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0.xml"/>
</Relationships>

</file>

<file path=ppt/slides/_rels/slide9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1.xml"/>
</Relationships>

</file>

<file path=ppt/slides/_rels/slide9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2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32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ಹಾಗೆಯೇ ನನ್ನ ಚಿಕ್ಕಪ್ಪನ ಮಗನಾದ ಹನಮೇಲನು ಕರ್ತನ ವಾಕ್ಯದ ಪ್ರಕಾರ ನನ್ನ ಬಳಿಗೆ ಸೆರೆಮನೆ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3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ಂಗಳಕ್ಕೆಬಂದು--ಬೆನ್ಯಾವಿಾನನ ದೇಶದ ಅನಾತೋತಿನಲ್ಲಿರುವ ನನ್ನ ಹೊಲವನ್ನು ನಿನಗೋಸ್ಕರ ಕೊಂಡುಕೋ, ಬಾಧ್ಯದ ಅಧಿಕಾರವ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32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ೆಯೂ ನಿನ್ನದು; ಅದನ್ನು ನಿನಗೋಸ್ಕರ ಕೊಂಡುಕೋ ಎಂದು ಬೇಡಿಕೊಂಡು ಹೇಳಿದನು. ಆಗ ಅದು ಕರ್ತನ ವಾಕ್ಯವೆಂದು ನಾ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32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ತಿಳುಕೊಂಡೆ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32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ಹಾಗೆ ನಾನು ನನ್ನ ಚಿಕ್ಕಪ್ಪನ ಮಗನಾದ ಹನಮೇಲನಿಂದ ಅನಾತೋತಿನಲ್ಲಿದ್ದ ಹೊಲವನ್ನು ಕೊಂಡುಕೊಂಡು ಅವನಿಗೆ ಹದಿನೇಳ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32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ಬೆಳ್ಳಿ ಶೇಕೆಲುಗಳನ್ನು ತೂಕ ಮಾಡಿ ಕ್ರಯಕೊಟ್ಟೆ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32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ನಾನು ಪತ್ರದಲ್ಲಿ ಬರೆದು, ಅದಕ್ಕೆ ಮುದ್ರೆ ಹಾಕಿ, ಸಾಕ್ಷಿಗಳನ್ನಿಟ್ಟು ಬೆಳ್ಳಿಯನ್ನು ತ್ರಾಸಿನಲ್ಲಿ ತೂಕ ಮಾಡ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32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ದೆ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32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ಆಗ ನಾನು ಆಜ್ಞೆ ನಿಯಮಗಳ ಪ್ರಕಾರ ಮುದ್ರೆ ಹಾಕಿದ ಕ್ರಯಪತ್ರವನ್ನೂ ತೆರೆದಿರುವದನ್ನೂ ತಕ್ಕೊಂಡೆ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32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ಆ ಕ್ರಯಪತ್ರವನ್ನು ನನ್ನ ಚಿಕ್ಕಪ್ಪನ ಮಗನಾದ ಹನಮೇಲನ ಮುಂದೆಯೂ ಕ್ರಯಪತ್ರ ದಲ್ಲಿ ರುಜು ಹಾಕಿದ ಸಾಕ್ಷಿಗಳ ಮುಂದೆಯ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32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ಸೆರೆ ಮನೆಯ ಅಂಗಳದಲ್ಲಿ ಕೂತುಕೊಂಡಿದ್ದ ಯೆಹೂದ್ಯ ರೆಲ್ಲರ ಮುಂದೆಯೂ ಮಹ್ಸೇಮನ ಮಗನಾದ ನೇರೀ ಯನ ಮಗನಾದ ಬಾರೂಕನಿಗ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32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ೊಟ್ಟೆ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32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ಅವರ ಮುಂದೆ ನಾನು ಬಾರೂಕನಿಗೆ ಅಪ್ಪಣೆ ಕೊಟ್ಟದ್ದೇ ನಂದರೆ--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32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ಇಸ್ರಾಯೇಲಿನ ದೇವರಾದ ಸೈನ್ಯಗಳ ಕರ್ತನು ಹೀಗೆ ಹೇಳುತ್ತಾನೆ--ಈ ಪತ್ರಗಳನ್ನು ಅಂದರೆ ಮುದ್ರೆ ಹಾಕಿದ 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32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್ರಯಪತ್ರವನ್ನೂ ತೆರೆದಿರುವ ಈ ಪತ್ರವನ್ನೂ ತೆಗೆದು ಅವು ಬಹಳ ದಿವಸವಿರುವ ಹಾಗೆ ಅವುಗಳನ್ನು ಒಂದು ಮಣ್ಣಿನ ಪಾತ್ರೆಯಲ್ಲ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32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ಡ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32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ಇಸ್ರಾಯೇಲಿನ ದೇವರಾದ ಸೈನ್ಯಗಳ ಕರ್ತನು --ಈ ದೇಶದಲ್ಲಿ ತಿರುಗಿ ಮನೆಗಳೂ ಹೊಲಗಳೂ ದ್ರಾಕ್ಷೇ ತೋಟಗಳ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32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ಸ್ವಾಧೀನವಾಗುವವೆಂದು ಹೇಳುತ್ತಾ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32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ನಾನು ಆ ಕ್ರಯಪತ್ರವನ್ನು ನೇರೀಯನ ಮಗ ನಾದ ಬಾರೂಕನಿಗೆ ಕೊಟ್ಟ ಮೇಲೆ ಕರ್ತನಿಗೆ ಹೀಗೆ ಪ್ರಾರ್ಥನೆ ಮಾಡಿದೆನು--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32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ಓ ಕರ್ತನಾದ ದೇವರೇ, ಇಗೋ, ನೀನು ನಿನ್ನ ಮಹಾಬಲದಿಂದ ನಿನ್ನ ಕೈಚಾಚಿ ಆಕಾಶವನ್ನೂ ಭೂಮಿಯನ್ನೂ ಉಂಟುಮಾಡಿದ್ದೀ; ನಿನಗ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32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ಠಿಣವಾದ ಕಾರ್ಯ ಒಂದೂ ಇಲ್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32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ನೀನು ಸಾವಿರಾರು ತಲೆಗಳ ವರೆಗೆ ಪ್ರೀತಿ, ದಯೆ ತೋರಿಸಿ ತಂದೆಗಳ ಅಕ್ರಮವನ್ನು ಅವರ ತರುವಾಯ ಇರುವ ಅವರ ಮಕ್ಕಳ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32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ದೆಯಲ್ಲಿ ಸಲ್ಲಿಸುವವನಾಗಿದ್ದೀ; ಮಹತ್ವ ವುಳ್ಳವನೂ ಪರಾಕ್ರಮವುಳ್ಳ ದೇವರೂ ಸೈನ್ಯಗಳ ಕರ್ತನೂ ಎಂಬದು ಆತನ ಹೆಸ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32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ಆಲೋಚನೆ ಯಲ್ಲಿ ದೊಡ್ಡವನು ಕ್ರಿಯೆಯಲ್ಲಿ ಬಲಿಷ್ಠನು; ನಿನ್ನ ಕಣ್ಣುಗಳು ಮನುಷ್ಯರ ಮಕ್ಕಳ ಎಲ್ಲಾ ಮಾರ್ಗಗಳ ಮೇಲ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32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ಒಬ್ಬೊಬ್ಬನಿಗೆ ಅವನವನ ಮಾರ್ಗದ ಪ್ರಕಾರ ವಾಗಿಯೂ ಅವನವನ ಕ್ರಿಯೆಗಳ ಫಲದ ಪ್ರಕಾರ ವಾಗಿಯೂ ಕೊಡುವ ಹಾಗೆ ತೆರೆದವ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32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ನೀನು ಈ ದಿನದ ವರೆಗೂ ಐಗುಪ್ತ ದೇಶದಲ್ಲಿಯೂ ಇಸ್ರಾ ಯೇಲಿನಲ್ಲಿಯೂ ಮನುಷ್ಯರೊಳಗೆ ಗುರುತುಗಳನ್ನೂ ಲಕ್ಷಣಗಳನ್ನ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32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ಟ್ಟಿದ್ದೀ; ಇಂದಿನ ಪ್ರಕಾರ ನಿನಗೆ ಹೆಸರನ್ನು ಉಂಟುಮಾಡಿಕೊಂಡಿದ್ದ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32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ನಿನ್ನ ಜನರಾದ ಇಸ್ರಾಯೇಲನ್ನು ಗುರುತುಗಳಿಂದಲೂ ಲಕ್ಷಣಗಳಿಂ ದಲೂ ಬಲವಾದ ಕೈಯಿಂದಲೂ ಚಾಚಿದ ತೋಳಿ ನಿಂದಲ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32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ಹಾಭಯದಿಂದಲೂ ಐಗುಪ್ತದೇಶದೊಳ ಗಿಂದ ಹೊರಗೆ ತಂದಿದ್ದ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32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ಅವರ ತಂದೆಗಳಿಗೆ ಕೊಡುತ್ತೇನೆಂದು ಪ್ರಮಾಣ ಮಾಡಿದ ಹಾಲೂ ಜೇನೂ ಹರಿಯುವ ದೇಶವಾದ ಈ ದೇಶವನ್ನು ಅವರಿಗೆ ಕೊಟ್ಟಿದ್ದ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32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ಅವರು ಅದರಲ್ಲಿ ಸೇರಿ ಅದನ್ನು ಸ್ವಾಧೀನಪಡಿಸಿಕೊಂಡರು; ಆದರೆ ಅವರು ನಿನ್ನ ಸ್ವರಕ್ಕೆ ಕಿವಿಗೊಡಲಿಲ್ಲ; ನಿನ್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32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ಪ್ರಮಾಣದಲ್ಲಿ ನಡಕೊಳ್ಳ ಲಿಲ್ಲ; ಮಾಡಬೇಕೆಂದು ನೀನು ಅವರಿಗೆ ಆಜ್ಞಾಪಿಸಿ ದ್ದನ್ನೆಲ್ಲಾ ಮಾಡಲಿಲ್ಲ. ಆದದರಿಂದ 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32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ೇಡನ್ನೆಲ್ಲಾ ಅವರಿಗೆ ಸಂಭವಿಸುವಂತೆ ಮಾಡಿದ್ದ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32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ಇಗೋ, ಪರ್ವತಗಳು ಪಟ್ಟಣದ ಬಳಿಗೆ ಅದನ್ನು ಹಿಡಿಯುವ ಹಾಗೆ ಬಂದಿವೆ; ಪಟ್ಟಣವು ಅದಕ್ಕೆ ವಿರೋಧವಾಗಿ ಯುದ್ಧ ಮಾಡುವ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32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ಸ್ದೀಯರ ಕೈಯಲ್ಲಿ ಕತ್ತಿ, ಕ್ಷಾಮ, ಜಾಡ್ಯಗಳ ಮೂಲಕವಾಗಿ ಒಪ್ಪಿಸಲ್ಪಟ್ಟಿದೆ; ನೀನು ಹೇಳಿದ್ದು ಉಂಟಾಯಿತು; ಇಗೋ, ನೀ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32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ದನ್ನು ನೋಡುತ್ತ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32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ಆದರೂ ಓ ಕರ್ತನಾದ ದೇವರೇ, ನೀನು ನನಗೆ--ಹೊಲವನ್ನು ಹಣಕ್ಕೆ ಕೊಂಡುಕೋ; ಸಾಕ್ಷಿಗಳನ್ನು ಇಡು ಎಂದು ಹೇಳಿದ್ದೀ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32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ಆದಾಗ್ಯೂ ಪಟ್ಟಣವು ಕಸ್ದೀಯರ ಕೈಯಲ್ಲಿ ಒಪ್ಪಿಸಲ್ಪಟ್ಟಿದೆಯಲ್ಲಾ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32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ಆಗ ಕರ್ತನ ವಾಕ್ಯವು ಯೆರೆವಿಾಯನಿಗೆ ಉಂಟಾಗಿ ಹೇಳಿದ್ದೇನಂದರೆ--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32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ಇಗೋ, ನಾನೇ ಕರ್ತನು, ಸಮಸ್ತ ಜನರ ದೇವರು; ನನಗೆ ಕಠಿಣವಾದ ಕಾರ್ಯ ಒಂದಾದರೂ ಉಂಟೋ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32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ಆದದರಿಂದ ಕರ್ತನು ಹೀಗೆ ಹೇಳುತ್ತಾನೆ--ಇಗೋ, ನಾನು ಈ ಪಟ್ಟಣವನ್ನು ಕಸ್ದೀಯರ ಕೈಯಲ್ಲಿಯೂ ಬಾಬೆಲಿನ ಅರಸನಾ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32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ೆಬೂಕದ್ನೆಚ್ಚರನ ಕೈಯಲ್ಲಿಯೂ ಒಪ್ಪಿಸು ತ್ತೇನೆ; ಅವನು ಅದನ್ನು ವಶಪಡಿಸಿಕೊಳ್ಳುವ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32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ಈ ಪಟ್ಟಣಕ್ಕೆ ವಿರೋಧವಾಗಿ ಯುದ್ಧಮಾಡುವ ಕಸ್ದೀಯರು ಬಂದು ಈ ಪಟ್ಟಣಕ್ಕೆ ಬೆಂಕಿ ಹಚ್ಚಿ ಅದನ್ನೂ ಮತ್ತು ಯಾವ ಮನೆಗಳ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32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ಾಳಿಗೆಗಳ ಮೇಲೆ ಬಾಳನಿಗೆ ಧೂಪವರ್ಪಿಸಿ ನನಗೆ ಕೋಪದ್ರೇಕ ಎಬ್ಬಿಸುವ ಹಾಗೆ ಬೇರೆ ದೇವರುಗಳಿಗೆ ಪಾನದ ಅರ್ಪಣೆಗಳನ್ನು ಹೊಯ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32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ದಿದ್ದಾರೋ ಅವುಗಳನ್ನು ಸುಟ್ಟುಬಿಡುವ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32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ಇಸ್ರಾ ಯೇಲಿನ ಮಕ್ಕಳೂ ಯೆಹೂದದ ಮಕ್ಕಳೂ ತಮ್ಮ ಯೌವನದಾರಭ್ಯ ನನ್ನ ದೃಷ್ಟಿಯಲ್ಲಿ ಕೆಟ್ಟದ್ದನ್ನೇ ಮಾಡಿದ್ದಾರೆ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32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ಸ್ರಾಯೇಲಿನ ಮಕ್ಕಳು ತಮ್ಮ ಕೈ ಕೆಲಸಗಳಿಂದ ನನಗೆ ಕೋಪೋದ್ರೇಕವನ್ನೇ ಎಬ್ಬಿಸಿದ್ದಾರೆ ಎಂದು ಕರ್ತನು ಅನ್ನುತ್ತಾ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32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ಈ ಪಟ್ಟಣವು ಅದು ಕಟ್ಟಲ್ಪಟ್ಟ ದಿನವು ಮೊದಲುಗೊಂಡು ಈ ದಿನದ ವರೆಗೂ ನನ್ನ ಕೋಪಕ್ಕೂ ಉಗ್ರಕ್ಕೂ ಗುರಿಯಾಗಿತ್ತ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32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ಇಸ್ರಾಯೇಲಿನ ಮಕ್ಕಳೂ ಯೆಹೂದನ ಮಕ್ಕಳೂ ಅವರ ಅರಸರೂ ಪ್ರಧಾನರೂ ಯಾಜಕರೂ ಪ್ರವಾದಿ ಗಳೂ ಯೆಹೂದದ ಜನರೂ ಯೆರೂಸಲೇಮಿ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32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ಿವಾಸಿಗಳೂ ಸಹಿತವಾಗಿ ನನಗೆ ಕೋಪೋದ್ರೇಕ ಎಬ್ಬಿಸುವ ಹಾಗೆ ಮಾಡಿದ ಎಲ್ಲಾ ಕೆಟ್ಟತನದ ನಿಮಿತ್ತ ನಾನು ಆ ಪಟ್ಟಣವನ್ನು ನನ್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32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ಸನ್ನಿಧಿಯಿಂದ ತೆಗೆದುಹಾಕಬೇಕ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32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ಅವರು ನನಗೆ ಮುಖವನ್ನಲ್ಲ ಬೆನ್ನನ್ನು ತಿರುಗಿಸಿದ್ದಾರೆ; ಆದರೂ ನಾನು ಅವರಿಗೆ ಬೋಧಿಸಿದೆನು. ಬೆಳಿಗ್ಗೆ ಎದ್ದ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32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ಬೋಧಿಸಿದೆನು, ಆದಾಗ್ಯೂ ಉಪದೇಶ ಹೊಂದುವದಕ್ಕೆ ಅವರು ಕಿವಿ ಗೊಡಲಿಲ್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32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ನೆಬೂಕದ್ನೆಚ್ಚರನ ಹದಿನೆಂಟನೇ ವರುಷವಾಗಿದ್ದ, ಚಿದ್ಕೀಯನ ಹತ್ತನೇ ವರುಷದಲ್ಲಿ ಯೆರೆವಿಾಯನಿಗೆ ಕರ್ತನಿಂದ ಉಂಟಾ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32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ಾಕ್ಯವ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32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ಆದರೆ ನನ್ನ ಹೆಸರಿನಿಂದ ಕರೆಯ ಲ್ಪಟ್ಟಿರುವ ಮನೆಯಲ್ಲಿ ಅದನ್ನು ಅಪವಿತ್ರ ಮಾಡುವ ಹಾಗೆ ತಮ್ಮ ಅಸಹ್ಯಗಳ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32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ಟ್ಟಿದ್ದಾರ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32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ಆಗ ಬಾಬೆಲಿನ ಅರಸನ ಸೈನ್ಯವು ಯೆರೂಸಲೇಮಿಗೆ ಮುತ್ತಿಗೆ ಹಾಕುತ್ತಿತ್ತು; ಪ್ರವಾದಿಯಾದ ಯೆರೆವಿಾಯನು ಯೆಹೂದದ ಅರಸ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32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ನೆಯಲ್ಲಿರುವ ಸೆರೆಮನೆಯ ಅಂಗಳದಲ್ಲಿ ಮುಚ್ಚಲ್ಪಟ್ಟ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32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ತಮ್ಮ ಕುಮಾರ ಕುಮಾರ್ತೆಯರನ್ನು ಮೋಲೆಕನಿಗೆ ಬೆಂಕಿ ದಾಟಿಸುವ ಹಾಗೆ ಹಿನ್ನೋಮನ ಮಗನ ಉನ್ನತ ಸ್ಥಳಗಳ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32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ಟ್ಟಿಸಿದ್ದಾರೆ; ಅದನ್ನು ನಾನು ಅವರಿಗೆ ಆಜ್ಞಾಪಿಸಲಿಲ್ಲ; ಅಂಥಾ ಅಸಹ್ಯ ನಡಿಸಿ, ಯೆಹೂದ ವನ್ನು ಪಾಪ ಮಾಡಿಸುವದು ನನ್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32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ನಸ್ಸಿನೊಳಗೆ ಬರಲಿಲ್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32]]>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ಯೆಹೂದದ ಅರಸನಾದ ಚಿದ್ಕೀಯನು ಯೆರೆವಿಾಯನಿಗೆ--ಕರ್ತನು ಹೇಳುವ ದೇನಂದರೆ--ನಾನು ಈ ಪಟ್ಟಣವನ್ನು ಬಾಬೆಲಿನ ಅರಸ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32]]>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ೈಯಲ್ಲಿ ಕೊಡುತ್ತೇನೆ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32]]>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ಹೀಗಾದರೂ ಈಗ ಅದು ಕತ್ತಿಯಿಂದಲೂ ಬರದಿಂದಲೂ ಜಾಡ್ಯದಿಂದಲೂ ಬಾಬೆಲಿನ ಅರಸನ ಕೈಯಲ್ಲಿ ಒಪ್ಪಿಸಲ್ಪಡುವದೆಂದು ನೀವ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32]]>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ೇಳುವ ಈ ಪಟ್ಟಣದ ವಿಷಯ ಇಸ್ರಾಯೇಲಿನ ದೇವರಾದ ಕರ್ತನು ಹೇಳುವದೇನಂದರೆ--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32]]>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ಅವನು ಅದನ್ನು ವಶಪಡಿಸಿಕೊಳ್ಳುವನು; ಯೆಹೂದದ ಅರಸನಾದ ಚಿದ್ಕೀಯನು ಕಸ್ದೀಯರ ಕೈಗೆ ತಪ್ಪಿಸಿಕೊಳ್ಳದೆ ನಿಶ್ಚಯ ವಾಗ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32]]>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ಬಾಬೆಲಿನ ಅರಸನ ಕೈಯಲ್ಲಿ ಒಪ್ಪಿಸಲ್ಪಡುವನು, ಸಾಕ್ಷಾತ್ತಾಗಿ ಅವನ ಸಂಗಡ ಮಾತನಾಡುವನು; ಅವನ ಕಣ್ಣುಗಳು ಅವನ ಕಣ್ಣುಗಳ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32]]>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ೋಡುವವ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32]]></a:t>
            </a: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ಇಗೋ, ನಾನು ನನ್ನ ಕೋಪ ದಲ್ಲಿಯೂ ಉಗ್ರದಲ್ಲಿಯೂ ಮಹಾ ರೌದ್ರದಲ್ಲಿಯೂ ಅವರನ್ನು ಓಡಿಸಿಬಿಟ್ಟ ಸಮಸ್ತ ದೇಶಗಳೊಳಗಿಂ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32]]></a:t>
            </a: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ವರನ್ನು ಕೂಡಿಸಿ ಈ ಸ್ಥಳಕ್ಕೆ ತಿರಿಗಿ ತಂದು ಭದ್ರವಾಗಿ ವಾಸಿಸುವಂತೆ ಮಾಡುವೆ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32]]></a:t>
            </a: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ಅವರು ನನಗೆ ಜನರಾಗಿರುವರು; ನಾನು ಅವರಿಗೆ ದೇವರಾಗಿರುವೆ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32]]></a:t>
            </a: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ಅವನು ಚಿದ್ಕೀಯನನ್ನು ಬಾಬೆಲಿಗೆ ಒಯ್ಯುವನು, ನಾನು ಅವನನ್ನು ದರ್ಶಿಸುವ ವರೆಗೆ ಅಲ್ಲೇ ಇರುವನೆಂಬದಾಗಿ ಕರ್ತ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32]]></a:t>
            </a: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ನ್ನುತ್ತಾನೆ, ನೀವು ಕಸ್ದೀಯರ ಸಂಗಡ ಯುದ್ಧ ಮಾಡಿದಾಗ್ಯೂ ನಿಮಗೆ ಸಫಲವಾಗುವದಿಲ್ಲವೆಂದು ಯಾಕೆ ಪ್ರವಾದಿಸುತ್ತೀ ಎಂದ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32]]></a:t>
            </a:r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ೇಳಿ ಅವನನ್ನು ಸೆರೆಯಲ್ಲಿ ಹಾಕಿಸ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32]]></a:t>
            </a:r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ಅವರಿಗೂ ಅವರ ತರುವಾಯ ಅವರ ಮಕ್ಕಳಿಗೂ ಒಳ್ಳೇದಕ್ಕಾಗಿ ಅವರು ಯಾವಾಗಲೂ ನನಗೆ ಭಯ ಪಡುವ ಹಾಗೆ ಅವರಿಗೆ ಒಂದೇ ಹೃದಯವನ್ನ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32]]></a:t>
            </a:r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ಒಂದೇ ಮಾರ್ಗವನ್ನೂ ಕೊಡುವೆ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32]]></a:t>
            </a:r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ಆಗ ಯೆರೆವಿಾಯನು ಹೇಳಿದ್ದೇನೆಂದರೆ--ಕರ್ತನ ವಾಕ್ಯವು ನನಗೆ ಬಂತು, ಹೇಗಂದರೆ--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32]]></a:t>
            </a:r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ಅವರಿಗೆ ಒಳ್ಳೇದನ್ನು ಮಾಡುವ ಹಾಗೆ ನಾನು ತಿರುಗಿಸಿ ಬಿಡೆನೆಂದು ನಿತ್ಯವಾದ ಒಡಂಬಡಿಕೆಯನ್ನು ಅವರ ಸಂಗಡ ಮಾಡುತ್ತೇನೆ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32]]></a:t>
            </a:r>
          </a:p>
        </p:txBody>
      </p:sp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ವರು ನನ್ನನ್ನು ಬಿಡದ ಹಾಗೆ ನನ್ನ ಭಯವನ್ನು ಅವರ ಹೃದಯಗಳಲ್ಲಿ ಇಡುತ್ತೇ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32]]></a:t>
            </a:r>
          </a:p>
        </p:txBody>
      </p:sp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ಇಗೋ, ನಿನ್ನ ಚಿಕ್ಕಪ್ಪನಾದ ಶಲ್ಲೂಮನ ಮಗನಾದ ಹನಮೇಲನು ನಿನ್ನ ಬಳಿಗೆ ಬಂದು--ಅನಾತೋತಿನಲ್ಲಿರುವ ನನ್ನ ಹೊಲವ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32]]></a:t>
            </a:r>
          </a:p>
        </p:txBody>
      </p:sp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ಿನಗೋಸ್ಕರ ಕೊಂಡುಕೋ. ಅದನ್ನು ಕೊಂಡುಕೊಳ್ಳುವ ಹಾಗೆ ವಿಮೋಚಿಸುವ ಅಧಿಕಾರ ನಿನಗುಂಟು ಎಂದು ಹೇಳುವ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32]]></a:t>
            </a:r>
          </a:p>
        </p:txBody>
      </p:sp>
    </p:spTree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ಹೌದು, ಅವರಿಗೆ ಒಳ್ಳೇದನ್ನು ಮಾಡುವದಕ್ಕೆ ಅವ ರೊಂದಿಗೆ ಆನಂದಪಡುವೆನು; ನಿಜವಾಗಿ ನನ್ನ ಪೂರ್ಣ ಹೃದಯದಿಂದಲೂ ನನ್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32]]></a:t>
            </a:r>
          </a:p>
        </p:txBody>
      </p:sp>
    </p:spTree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ೂರ್ಣ ಪ್ರಾಣದಿಂದಲೂ ಅವರನ್ನು ಈ ದೇಶದಲ್ಲಿ ನೆಡುತ್ತೇ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32]]></a:t>
            </a:r>
          </a:p>
        </p:txBody>
      </p:sp>
    </p:spTree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ಕರ್ತನು ಹೀಗೆ ಹೇಳುತ್ತಾನೆ--ನಾನು ಹೇಗೆ ಈ ಜನರ ಮೇಲೆ ದೊಡ್ಡ ಕೇಡನ್ನು ಬರಮಾಡಿದೆನೋ ಹಾಗೆಯೇ ನಾನು ಅವರಿಗ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32]]></a:t>
            </a:r>
          </a:p>
        </p:txBody>
      </p:sp>
    </p:spTree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ಾಗ್ದಾನದ ಮೇಲನ್ನೆಲ್ಲಾ ಅವರ ಮೇಲೆ ಬರಮಾಡುವೆ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32]]></a:t>
            </a:r>
          </a:p>
        </p:txBody>
      </p:sp>
    </p:spTree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ಯಾವದರ ವಿಷಯ--ಅದು ಮನುಷ್ಯರೂ ಪಶುಗಳೂ ಇಲ್ಲದೆ ಹಾಳಾಯಿತು. ಕಸ್ದೀಯರ ಕೈಯಲ್ಲಿ ಒಪ್ಪಿಸಲ್ಪಟ್ಟಿದೆ ಎಂದು ನೀವ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32]]></a:t>
            </a:r>
          </a:p>
        </p:txBody>
      </p:sp>
    </p:spTree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ೇಳುತ್ತೀರೋ ಆ ದೇಶದಲ್ಲಿ ಇನ್ನು ಹೊಲಗಳು ಕೊಂಡುಕೊಳ್ಳಲ್ಪಡುವವ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32]]></a:t>
            </a:r>
          </a:p>
        </p:txBody>
      </p:sp>
    </p:spTree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ಬೆನ್ಯಾವಿಾನನ ದೇಶದ ಲ್ಲಿಯೂ ಯೆರೂಸಲೇಮಿನ ಪ್ರದೇಶಗಳಲ್ಲಿಯೂ ಯೆಹೂದದ ಪಟ್ಟಣಗಳಲ್ಲಿಯೂ ಬೆಟ್ಟದ ಪಟ್ಟಣಗಳ ಲ್ಲಿಯ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32]]></a:t>
            </a:r>
          </a:p>
        </p:txBody>
      </p:sp>
    </p:spTree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ತಗ್ಗಿನ ಪಟ್ಟಣಗಳಲ್ಲಿಯೂ ದಕ್ಷಿಣದ ಪಟ್ಟಣಗಳ ಲ್ಲಿಯೂ ಹೊಲಗಳನ್ನು ಹಣಕ್ಕೆ ಕೊಂಡುಕೊಂಡು ಪತ್ರಗಳನ್ನು ಬರೆದು ಮುದ್ರೆ ಹಾಕ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32]]></a:t>
            </a:r>
          </a:p>
        </p:txBody>
      </p:sp>
    </p:spTree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ಸಾಕ್ಷಿಗಳನ್ನು ಇಟ್ಟುಕೊಳ್ಳುವರು; ನಾನು ಅವರ ಸೆರೆಯಿಂದ ಹಿಂದಿರು ಗುವಂತೆ ಮಾಡುವೆನು ಎಂದು ಕರ್ತನು ಅನ್ನುತ್ತಾ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32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5">
  <a:themeElements>
    <a:clrScheme name="Theme3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5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92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2026-10-20T03:12:19Z</dcterms:created>
  <dcterms:modified xsi:type="dcterms:W3CDTF">2026-10-20T03:12:19Z</dcterms:modified>
  <dc:title>ಯೆರೆಮೀಯನು : 32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