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together unto him the Pharisees, and certain of the scribes, which came from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y saw some of his disciples eat bread with defiled, that is to say, with unwashed, hands, they found faul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y saw some of his disciples eat bread with defiled, that is to say, with unwashed, hands, they found faul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Pharisees, and all the Jews, except they wash their hands often, eat not, holding the tradition of the elde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Pharisees, and all the Jews, except they wash their hands often, eat not, holding the tradition of the eld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come from the market, except they wash, they eat not. And many other things there be, which they have received to hold, as the washing of cups, and pots, brazen vessels, and of tabl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come from the market, except they wash, they eat not. And many other things there be, which they have received to hold, as the washing of cups, and pots, brazen vessels, and of tab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come from the market, except they wash, they eat not. And many other things there be, which they have received to hold, as the washing of cups, and pots, brazen vessels, and of tab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Pharisees and scribes asked him, Why walk not your disciples according to the tradition of the elders, but eat bread with unwashed hand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Pharisees and scribes asked him, Why walk not your disciples according to the tradition of the elders, but eat bread with unwashed han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answered and said unto them, Well has Isaiah prophesied of you hypocrites, as it is written, This people honors me with their lips, but their heart is far from 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answered and said unto them, Well has Isaiah prophesied of you hypocrites, as it is written, This people honors me with their lips, but their heart is far from 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in vain do they worship me, teaching for doctrines the commandments of m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in vain do they worship me, teaching for doctrines the commandments of m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in vain do they worship me, teaching for doctrines the commandments of m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laying aside the commandment of God, all of you hold the tradition of men, as the washing of pots and cups: and many other such like things all of you d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laying aside the commandment of God, all of you hold the tradition of men, as the washing of pots and cups: and many other such like things all of you d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laying aside the commandment of God, all of you hold the tradition of men, as the washing of pots and cups: and many other such like things all of you d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them, Full well all of you reject the commandment of God, that all of you may keep your own tradi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them, Full well all of you reject the commandment of God, that all of you may keep your own tradi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Moses said, Honour your father and your mother; and, Whoso curses father or mother, let him die the dea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Moses said, Honour your father and your mother; and, Whoso curses father or mother, let him die the dea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ll of you say, If a man shall say to his father or mother, It is Corban, that is to say, a gift, by whatsoever you might be profited by me; he shall be fre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ll of you say, If a man shall say to his father or mother, It is Corban, that is to say, a gift, by whatsoever you might be profited by me; he shall be fre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all of you say, If a man shall say to his father or mother, It is Corban, that is to say, a gift, by whatsoever you might be profited by me; he shall be fre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of you suffer him no more to do ought for his father or his mo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aking the word of God of no effect through your tradition, which all of you have delivered: and many such like things do all of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aking the word of God of no effect through your tradition, which all of you have delivered: and many such like things do all of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had called all the people unto him, he said unto them, Hearken unto me every one of you, and understan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had called all the people unto him, he said unto them, Hearken unto me every one of you, and underst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 is nothing from without a man, that entering into him can defile him: but the things which come out of him, those are they that defile the m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re is nothing from without a man, that entering into him can defile him: but the things which come out of him, those are they that defile the m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have ears to hear, let him he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was entered into the house from the people, his disciples asked him concerning the para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he was entered into the house from the people, his disciples asked him concerning the parab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ys unto them, Are all of you so without understanding also? Do all of you not perceive, that whatsoever thing from without enters into the man, it cannot defile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ys unto them, Are all of you so without understanding also? Do all of you not perceive, that whatsoever thing from without enters into the man, it cannot defile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it enters not into his heart, but into the belly, and goes out into the draught, purging all mea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it enters not into his heart, but into the belly, and goes out into the draught, purging all meat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That which comes out of the man, that defiles the m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from within, out of the heart of men, proceed evil thoughts, adulteries, fornications, murder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from within, out of the heart of men, proceed evil thoughts, adulteries, fornications, murde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fts, covetousness, wickedness, deceit, lasciviousness, an evil eye, blasphemy, pride, foolishnes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fts, covetousness, wickedness, deceit, lasciviousness, an evil eye, blasphemy, pride, foolishnes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l these evil things come from within, and defile the ma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rom thence he arose, and went into the borders of Tyre and Sidon, and entered into an house, and would have no man know it: but he could not be hi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rom thence he arose, and went into the borders of Tyre and Sidon, and entered into an house, and would have no man know it: but he could not be hi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rom thence he arose, and went into the borders of Tyre and Sidon, and entered into an house, and would have no man know it: but he could not be hi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a certain woman, whose young daughter had an unclean spirit, heard of him, and came and fell at his fee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a certain woman, whose young daughter had an unclean spirit, heard of him, and came and fell at his fee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woman was a Greek, a Syrophenician by nation; and she besought him that he would cast forth the devil out of her daught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woman was a Greek, a Syrophenician by nation; and she besought him that he would cast forth the devil out of her daught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Jesus said unto her, Let the children first be filled: for it is not meet to take the children's bread, and to cast it unto the dog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Jesus said unto her, Let the children first be filled: for it is not meet to take the children's bread, and to cast it unto the dog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he answered and said unto him, Yes, Lord: yet the dogs under the table eat of the children's crumb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he answered and said unto him, Yes, Lord: yet the dogs under the table eat of the children's crumb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unto her, For this saying go your way; the devil is gone out of your daught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unto her, For this saying go your way; the devil is gone out of your daught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she was come to her house, she found the devil gone out, and her daughter laid upon the b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she was come to her house, she found the devil gone out, and her daughter laid upon the b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gain, departing from the coasts of Tyre and Sidon, he came unto the sea of Galilee, through the midst of the coasts of Decapoli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gain, departing from the coasts of Tyre and Sidon, he came unto the sea of Galilee, through the midst of the coasts of Decapoli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bring unto him one that was deaf, and had an barrier in his speech; and they plead to him to put his hand upon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bring unto him one that was deaf, and had an barrier in his speech; and they plead to him to put his hand upon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took him aside from the multitude, and put his fingers into his ears, and he spit, and touched his tongu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took him aside from the multitude, and put his fingers into his ears, and he spit, and touched his tongu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looking up to heaven, he sighed, and says unto him, Ephphatha, that is, Be open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looking up to heaven, he sighed, and says unto him, Ephphatha, that is, Be opene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mmediately his ears were opened, and the string of his tongue was loosed, and he spoke plai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mmediately his ears were opened, and the string of his tongue was loosed, and he spoke plai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charged them that they should tell no man: but the more he charged them, so much the more a great deal they published i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charged them that they should tell no man: but the more he charged them, so much the more a great deal they published i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ere beyond measure astonished, saying, He has done all things well: he makes both the deaf to hear, and the dumb to speak.]]></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ere beyond measure astonished, saying, He has done all things well: he makes both the deaf to hear, and the dumb to spea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ருசலேமிலிருந்து வந்த பரிசேயரும், வேதபாரகரில் சிலரும் அவரிடத்தில் 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வருடைய சீஷரில் சிலர் கழுவாத அசுத்த கைகளிளாலே போஜனம்பண்ணுகிறதை அவர்கள்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ம்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னெனில் பரிசேயர் முதலிய யூதர் அனைவரும் முன்னோர்களின் பாரம்பரியத்தைத் கைக்கொண்டு, அடிக்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ழுவினாலொழியச் சாப்பிட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டையிலிருந்து வரும்போதும் ஸ்நானம்பண்ணாமல் சாப்பிடமாட்டார்கள். அப்படியே செம்பு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ங்களையும் செப்புக்குடங்களையும் மணைகளையும் கழுவுகிறதுமல்லாமல், வேறு அநேக ஆசா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ண்டு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ந்தப் பரிசேயரும் வேதபாரகரும் அவரை நோக்கி: உம்முடைய சீஷர்கள் ஏன் முன்னோ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பரியத்தை மீறி கை கழுவாமல் சாப்பிடுகிறார்கள்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க்கு அவர் பிரதியுத்தரமாக: இந்த ஜனங்கள் தங்கள் உதடுகளால் என்னைக் கனம்பண்ணு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ருதயமோ எனக்குத் தூரமாய் விலகியிருக்கிற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னுஷருடைய கற்பனைகளை உபதேசங்களாகப் போதித்து, வீணாய் எனக்கு ஆராதனை செய்கிறா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பிரகாரம், மாயக்காரராகிய உங்களைக் குறித்து, ஏசாயா நன்றாய்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தேவனுடைய கட்டளையைத் தள்ளிவிட்டு, மனுஷருடைய பாரம்பரியத்தைக் கைக்கொண்டுவருகிறவர்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ங்களையும் செம்புகளையும் கழுவுகிறீர்கள்; மற்றும் இப்படிப்பட்ட அநேக சடங்குகளையும் அனு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ம் அவர் அவர்களை நோக்கி: நீங்கள் உங்கள் பாரம்பரியத்தைக் கைக்கொள்ளும்படிக்குத்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களை வியர்த்தமாக்கினது நன்றா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ப்படியெனில், உன் தகப்பனையும் உன் தாயையும் கனம்பண்ணுவாயாக என்றும், தன் தகப்பனையாவது தாயை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க்கிறவன் கொல்லப்படவேண்டும் என்றும், மோசே சொல்லி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ஒருவன் தன் தகப்பனையாவது தாயையாவது நோக்கி: உனக்கு நான் செய்யும் உதவி எது உண்டோ,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ன் என்னும் காணிக்கையாகக் கொடுக்கிறேன் என்று சொல்லிவிட்டால் அவனுடைய கடமை தீர்ந்த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இனி தன் தகப்பனுக்காவது தன் தாய்க்காவது யாதொரு உதவியும் செய்ய ஒட்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போதித்த உங்கள் பாரம்பரியத்தினால் தேவ வசனத்தை அவமாக்குகிறீர்கள். இதுபோலவே நீங்கள் ம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 காரியங்களையும் செய்கிறீர்கள்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அவர் ஜனங்களெல்லாரையும் வரவழைத்து அவர்களை நோக்கி: நீங்கள் எல்லாரும் எனக்குச் செவி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னுஷனுக்குப் புறம்பே இருந்து அவனுக்குள்ளே போகிறதொன்றும் அவனைத் தீட்டுப்படுத்தமாட்டா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த்திலிருந்து புறப்படுகிறவைகளே மனுஷனைத் தீட்டுப்படு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ட்கிறதற்கு ஒருவன் காதுள்ளவனாயிருந்தால் கேட்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 ஜனங்களை விட்டு வீட்டுக்குள் பிரவேசித்தபோது, அவருடைய சீஷர்கள் அவர் சொன்ன உவமையை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வி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ர்: நீங்களும் இவ்வளவு உணர்வில்லாதவர்களா? புறம்பேயிருந்து மனுஷனுக்குள்ளே போகிறதொ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த் தீட்டுப்படுத்தமாட்டாதென்று நீங்கள் அறிந்துகொள்ள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 அவன் இருதயத்தில் போகாமல் வயிற்றிலே போகிறது; அதிலிருந்து எல்லாப் போஜனங்களின் அசுத்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கிற ஆசனவழியாய் நீங்கி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னுஷனுக்குள்ளே இருந்து புறப்படுகிறதே மனுஷனைத் தீட்டுப்படு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ப்படியெனில், மனுஷருடைய இருதயத்திற்குள்ளிருந்து பொல்லாத சிந்தனைகளும், விபசா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னங்களும், கொலைபாதக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ளவுகளும், பொருளாசைகளும், துஷ்டத்தனங்களும், கபடும், காமவிகாரமும், வன்கண்ணும், தூஷ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யும், மதிகேடும் புறப்பட்டு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ல்லாங்கானவைகளாகிய இவைகளெல்லாம் உள்ளத்திலிருந்து புறப்பட்டு மனுஷனைத் தீட்டுப்படுத்து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அவர் எழுந்து அவ்விடம் விட்டுப் புறப்பட்டு, தீரு சீதோன் பட்டணங்களின் எல்லைகளில் போ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ள் பிரவேசித்து, ஒருவரும் அதை அறியாதிருக்க விரும்பியும், அவர் மறைவாயி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சுத்த ஆவிபிடித்திருந்த ஒரு சிறுபெண்ணின் தாயாகிய ஒரு ஸ்திரீ அவரைக்குறித்துக் கேள்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அவர் பாதத்தில் விழு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ந்த ஸ்திரீ சீரோபேனிக்கியா தேசத்தாளாகிய கிரேக்க ஸ்திரீயாயிருந்தாள்; அவள் தன் ம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க்கிற பிசாசைத் துரத்திவிடவேண்டுமென்று அவரை வேண்டி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யேசு அவளை நோக்கி: முந்திப் பிள்ளைகள் திருப்தியடையட்டும்; பிள்ளைகளின் அப்பத்தை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க்குட்டிகளுக்குப் போடுகிறது நல்ல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ற்கு அவள்: மெய்தான் ஆண்டவரே, ஆகிலும் மேஜையின் கீழிருக்கும் நாய்க்குட்டிகள் பிள்ளைகள் சிந்து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கைகளைத் தின்னு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வர்: நீ சொன்ன அந்த வார்த்தையினிமித்தம் போகலாம். பிசாசு உன் மக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ப்போயிற்று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ள் தன் வீட்டுக்கு வந்தபொழுது, பிசாசு போய் விட்டதையும், தன் மகள் கட்டிலில் படுத்திருக்கிற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றுபடியும், அவர் தீரு சீதோன் பட்டணங்களின் எல்லைகளை விட்டுப் புறப்பட்டு, தெக்கப்போ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ளின் வழியாய்க் கலிலேயாக் கடலரு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ங்கே கொன்னைவாயுடைய ஒரு செவிடனை அவரிடத்தில் கொண்டுவந்து, அவர் தமது கையை அவன்மேல் வை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அவர் அவனை ஜனக்கூட்டத்தை விட்டுத் தனியே அழைத்துக்கொண்டுபோய், தம்முடைய விரல்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களில் வைத்து, உமிழ்ந்து, அவனுடைய நாவைத்தொ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வானத்தை அண்ணாந்து பார்த்து, பெருமூச்சுவிட்டு: எப்பத்தா என்றார். அதற்குத் திறக்கப்படுவாயா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டனே அவனுடைய செவிகள் திறக்கப்பட்டு, அவனுடைய நாவின் கட்டும் அவிழ்ந்து, அவன் செவ்வை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 ஒருவருக்கும் சொல்லவேண்டாமென்று அவர்களுக்குக் கட்டளையிட்டார்; ஆகிலும் எவ்வளவு அதிக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ட்டளையிட்டாரோ, அவ்வளவு அதிகமாய் அவர்கள் அதைப் பிரசி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எல்லாவற்றையும் நன்றாய்ச் செய்தார்; செவிடர் கேட்கவும், ஊமையர் பேசவும்பண்ணு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லும்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7]]></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2026-11-01T10:08:49Z</dcterms:created>
  <dcterms:modified xsi:type="dcterms:W3CDTF">2026-11-01T10:08:49Z</dcterms:modified>
  <dc:title>மாற்கு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