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பை நாடுங்கள்; ஞானவரங்களையும் விரும்புங்கள்; விசேஷமாய்த் தீர்க்கதரிசன வரத்தை விரும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 எக்காளமும் விளங்காத சத்தமிட்டால் எவன் யுத்தத்திற்கு ஆயத்தம்பண்ணுவா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லகத்திலே எத்தனையோ விதமானபாஷைகள் உண்டாயிருக்கிறது, அவைகளில் ஒன்றும் அர்த்தமில்லாதத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லகத்திலே எத்தனையோ விதமானபாஷைகள் உண்டாயிருக்கிறது, அவைகளில் ஒன்றும் அர்த்தமில்லாதத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, அந்நியபாஷையில் பேசுகிறவன் அதின் அர்த்தத்தையும் சொல்லத்தக்கதாக விண்ணப்பம்பண்ண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ன்றாய் ஸ்தோத்திரம் பண்ணுகிறாய், ஆகிலும் மற்றவன் பக்திவிருத்தியடையமாட்ட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ிலும் நான் அதிகமாய்ப் பாஷைகளைப் பேசுகிறேன், இதற்காக என் தேவனை ஸ்தோத்திரி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ீர்க்கதரிசிகள் இரண்டுபேராவது மூன்றுபேராவது பேசலாம், மற்றவர்கள் நிதானிக்கக்கட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உட்கார்ந்திருக்கிற மற்றொருவனுக்கு ஏதாகிலும் வெளிப்படுத்தப்பட்டால், முந்திப் பேசினவன் பேசாமலிருக்க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லாரும் கற்கிறதற்கும் எல்லாரும் தேறுகிறதற்கும், நீங்கள் அனைவரும் ஒவ்வொருவராகத் தீர்க்கதரிசனஞ்சொல்லல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ீர்க்கதரிசிகளுடைய ஆவிகள் தீர்க்கதரிசிகளுக்கு அடங்கியிருக்கிற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கலகத்திற்கு தேவனாயிராமல், சமாதானத்திற்கு தேவனாயிருக்கிறார்; பரிசுத்தவான்களுடைய சபைகளெல்லாவற்றிலேயும் அப்படியே இ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வசனம் உங்களிடத்திலிருந்தா புறப்பட்டது? அது உங்களிடத்துக்கு மாத்திரமா வந்தது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ஒருவன் அறியாதவனாயிருந்தால், அவன் அறியாதவனாயிருக்கட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ப்படியிருக்க, சகோதரரே, தீர்க்கதரிசனஞ்சொல்ல நாடுங்கள், அந்நிய பாஷைகளைப் பேசுகிறதற்கும் தடைபண்ணாதிர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லமும் நல்லொழுக்கமாயும் கிரமமாயும் செய்யப்பட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llow after love, and desire spiritual gifts, but rather that all of you may prophes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e that speaks in an unknown tongue speaks not unto men, but unto God: for no man understan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; nevertheless in the spirit he speaks myster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e that prophesies speaks unto men to edification, and exhortation, and comfo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speaks in an unknown tongue edifies himself; but he that prophesies edifies the 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ould that all of you all spoke with tongues but rather that all of you prophesied: for great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he that prophesies than he that speaks with tongues, except he interpret, that the church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ceive edify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, brethren, if I come unto you speaking with tongues, what shall I profit you, except I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ak to you either by revelation, or by knowledge, or by prophesying, or by doctrin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even things without life giving sound, whether pipe or harp, except they give a distinc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sounds, how shall it be known what is piped or harp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the trumpet give an uncertain sound, who shall prepare himself to the battl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 likewise all of you, except all of you utter by the tongue words easy to be understood, h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it be known what is spoken? for all of you shall speak into the ai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 are, it may be, so many kinds of voices in the world, and none of them is with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gnific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refore if I know not the meaning of the voice, I shall be unto him that speaks a barbari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he that speaks shall be a barbarian unto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Even so all of you, forasmuch as all of you are zealous of spiritual gifts, seek that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y excel to the edifying of the 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let him that speaks in an unknown tongue pray that he may interpr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f I pray in an unknown tongue, my spirit prays, but my understanding is unfruit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at is it then? I will pray with the spirit, and I will pray with the understanding also: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sing with the spirit, and I will sing with the understanding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Else when you shall bless with the spirit, how shall he that occupies the room of the unlearn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 Amen at your giving of thanks, seeing he understands not what you say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you verily give thanks well, but the other is not edif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thank my God, I speak with tongues more than all of you al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in the church I had rather speak five words with my understanding, that by my voice I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ach others also, than ten thousand words in an unknown tong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rethren, be not children in understanding: nevertheless in malice be all of you children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understanding be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law it is written, With men of other tongues and other lips will I speak unto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; and yet for all that will they not hear me, says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refore tongues are for a sign, not to them that believe, but to them that believe not: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hesying serves not for them that believe not, but for them which belie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therefore the whole church be come together into one place, and all speak with tongu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come in those that are unlearned, or unbelievers, will they not say that all of you are m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if all prophesy, and there come in one that believes not, or one unlearned, he is convinc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all, he is judged of al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us are the secrets of his heart made manifest; and so falling down on his face he wi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ship God, and report that God is in you truthfu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ow is it then, brethren? when all of you come together, every one of you has a psalm, has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ctrine, has a tongue, has a revelation, has an interpretation. Let all things be done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dify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f any man speak in an unknown tongue, let it be by two, or at the most by three, and that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rse; and let one interpr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if there be no interpreter, let him keep silence in the church; and let him speak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self, and to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Let the prophets speak two or three, and let the other jud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f any thing be revealed to another that sits by, let the first hold his pe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all of you may all prophesy one by one, that all may learn, and all may be comfor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spirits of the prophets are subject to the prophe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For God is not the author of confusion, but of peace, as in all churches of the 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Let your women keep silence in the churches: for it is not permitted unto them to speak;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re commanded to be under obedience as also says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if they will learn any thing, let them ask their husbands at home: for it is a shame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men to speak in the 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? came the word of God out from you? or came it unto you onl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f any man think himself to be a prophet, or spiritual, let him acknowledge that the things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rite unto you are the commandments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if any man be ignorant, let him be ignora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Wherefore, brethren, covet to prophesy, and forbid not to speak with tongu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Let all things be done decently and in ord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2026-10-19T23:09:59Z</dcterms:created>
  <dcterms:modified xsi:type="dcterms:W3CDTF">2026-10-19T23:09:59Z</dcterms:modified>
  <dc:title>1 Corinthians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